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ADB24-1670-2A2C-0136-E85BFAAA9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3E3CB-E909-79ED-29F3-1A7633670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0E0E7-8E78-072B-5D80-0387C0FCD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E308B-9EF8-1DF0-F3DF-E7829FC0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1F61-F08A-985E-8FB0-36588575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8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A874-8917-E005-32FA-D574CFCC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69518-0816-466B-42C0-71E6F6E31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76199-5BB7-AE9F-749F-7FAD0F3B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68AD-591E-0FFC-33AD-2FD741E9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BB59B-EBBD-E44F-79E2-82B509B8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5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BFD652-81D1-69D4-F79C-99E4E4F56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ACE4E-882B-428A-8267-C70BC6F76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80799-7C8F-B9C6-42CA-CD4957F5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2D9B2-EE7D-12F8-AE6D-213344AC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33A4B-5068-6DAE-B2EA-43A5E170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6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8946-7F3D-1146-271D-309F8DD5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8A1BF-5E3F-B713-0AAC-0ADD42A4C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80D7F-AB10-13F1-1467-2512F692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49157-EBF6-43E6-8EF7-0068720F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3A8E-2108-EB15-1883-C7552274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4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8A1B-A05E-11E7-CFD9-62BE01CA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802DD-B0C9-93D4-CA36-86E475C06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EC138-6CAD-5690-32C6-374FB089C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8BF0-982F-2219-2194-79B0E6F8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72C03-8731-7CF5-8C89-2F25794E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3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B3DB-CEAE-BEFC-6A11-6F169B58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BD46-FA8A-E82B-BE9B-B731D2564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F0CAD-BE49-254C-49C3-3307FCDE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332D0-6AF1-D0F8-F009-CA80507C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5CE27-7B9F-BEE4-5189-C2CF3D02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6FAEC-42ED-AB0E-A806-BA6BAC9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495F-2AE0-34BA-062D-10FE84FE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5EEBA-8D26-DF1E-CA6A-C1D609A28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63E3B-D7F6-CF44-4256-09BE5AD82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82AF5-8828-98A5-179B-5C14F8F4A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3735A-5F0B-2ACC-0492-B05870716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2A729-C6E0-64E6-0006-F952FBF6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FD716-A1FA-4E6F-2663-CDADD7F8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73ED08-310D-5902-0471-0795759D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1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711CE-488D-7153-E654-82FC1119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1BB43-6B5F-DF54-EFAD-697823B3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D2DA8-8FC3-F0F6-1AAC-675A9834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A863D-11E6-D675-EA29-8FDB66A2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DF2EB7-53C1-0799-7C75-60CC0CC1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44DF4-A4D0-BC95-674E-BA7DDF49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53566-0C9A-BDE4-DCAB-07FC5AE3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0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03E0-A1B2-1CDE-F980-DA00B33B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93962-35C8-F18F-21FA-8018A5612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18BE2-898F-FD88-875F-EF48B9F1B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CADF0-3AC8-6D2F-8609-F2D4A66CE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203CE-5C37-B70B-7FB6-577C3CBF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A2BDF-CD45-4C75-D130-591CF1CE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8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5020-FA23-29D5-8F9D-2C325CEA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D0CC3-11C0-9DCD-3D65-1FAFC347A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0D6CD-51B5-F260-3B68-C83E01109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7AF74-E2DF-A8FA-4255-9772468E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02C24-58BC-ADC3-64EB-16B284DE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B6D5F-3E1E-B172-A93F-5CF9F114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5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A44F4-9283-F6C9-66AB-BF539A82C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EEBE9-B91F-6781-A499-22BD95B6D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CC03-3F7D-0F44-102F-12196BC6D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F54D0-19AD-402A-A44C-33FC400ABE1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9C7AD-17E5-A2B8-4C75-89A12D329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746A1-5C73-1D1A-3086-524ED599D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27FD8-9B54-486E-9F6D-7567C9380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7B6BE-D30B-34F7-94A8-F0B489E6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5E2E-9127-4E6E-4DDF-32FA3387A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Segment (with polygon) fish that are close to the camera</a:t>
            </a:r>
          </a:p>
          <a:p>
            <a:r>
              <a:rPr lang="en-US" dirty="0"/>
              <a:t>Not very small fish.</a:t>
            </a:r>
          </a:p>
          <a:p>
            <a:r>
              <a:rPr lang="en-US" dirty="0"/>
              <a:t>Not fish behind many others</a:t>
            </a:r>
          </a:p>
          <a:p>
            <a:r>
              <a:rPr lang="en-US" dirty="0"/>
              <a:t>Not to fussy</a:t>
            </a:r>
          </a:p>
          <a:p>
            <a:endParaRPr lang="en-US" dirty="0"/>
          </a:p>
          <a:p>
            <a:r>
              <a:rPr lang="en-US" dirty="0"/>
              <a:t>If the name of the folder is “interior MAX 300” then, do not annotate all images. Stop when you reach ~300 fish</a:t>
            </a:r>
          </a:p>
          <a:p>
            <a:endParaRPr lang="en-US" dirty="0"/>
          </a:p>
          <a:p>
            <a:r>
              <a:rPr lang="en-US" dirty="0"/>
              <a:t>Some examples after</a:t>
            </a:r>
          </a:p>
        </p:txBody>
      </p:sp>
    </p:spTree>
    <p:extLst>
      <p:ext uri="{BB962C8B-B14F-4D97-AF65-F5344CB8AC3E}">
        <p14:creationId xmlns:p14="http://schemas.microsoft.com/office/powerpoint/2010/main" val="270960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5774-1B83-54F1-5EAA-1F9AA663E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8BD68-0BFB-4FDD-805B-480D41B1B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person's leg&#10;&#10;Description automatically generated">
            <a:extLst>
              <a:ext uri="{FF2B5EF4-FFF2-40B4-BE49-F238E27FC236}">
                <a16:creationId xmlns:a16="http://schemas.microsoft.com/office/drawing/2014/main" id="{CA562AFE-34B6-D583-80C6-BD5EADA3F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EF6DB4-ADE1-1532-A397-AA2EF493DB02}"/>
              </a:ext>
            </a:extLst>
          </p:cNvPr>
          <p:cNvSpPr/>
          <p:nvPr/>
        </p:nvSpPr>
        <p:spPr>
          <a:xfrm>
            <a:off x="7470995" y="17755"/>
            <a:ext cx="332913" cy="1118587"/>
          </a:xfrm>
          <a:custGeom>
            <a:avLst/>
            <a:gdLst>
              <a:gd name="connsiteX0" fmla="*/ 146046 w 332913"/>
              <a:gd name="connsiteY0" fmla="*/ 0 h 1118587"/>
              <a:gd name="connsiteX1" fmla="*/ 146046 w 332913"/>
              <a:gd name="connsiteY1" fmla="*/ 0 h 1118587"/>
              <a:gd name="connsiteX2" fmla="*/ 39514 w 332913"/>
              <a:gd name="connsiteY2" fmla="*/ 257453 h 1118587"/>
              <a:gd name="connsiteX3" fmla="*/ 30636 w 332913"/>
              <a:gd name="connsiteY3" fmla="*/ 346229 h 1118587"/>
              <a:gd name="connsiteX4" fmla="*/ 39514 w 332913"/>
              <a:gd name="connsiteY4" fmla="*/ 523783 h 1118587"/>
              <a:gd name="connsiteX5" fmla="*/ 128290 w 332913"/>
              <a:gd name="connsiteY5" fmla="*/ 1118587 h 1118587"/>
              <a:gd name="connsiteX6" fmla="*/ 279211 w 332913"/>
              <a:gd name="connsiteY6" fmla="*/ 1074198 h 1118587"/>
              <a:gd name="connsiteX7" fmla="*/ 314722 w 332913"/>
              <a:gd name="connsiteY7" fmla="*/ 1038688 h 1118587"/>
              <a:gd name="connsiteX8" fmla="*/ 332477 w 332913"/>
              <a:gd name="connsiteY8" fmla="*/ 941033 h 1118587"/>
              <a:gd name="connsiteX9" fmla="*/ 296966 w 332913"/>
              <a:gd name="connsiteY9" fmla="*/ 710214 h 1118587"/>
              <a:gd name="connsiteX10" fmla="*/ 288088 w 332913"/>
              <a:gd name="connsiteY10" fmla="*/ 594804 h 1118587"/>
              <a:gd name="connsiteX11" fmla="*/ 270333 w 332913"/>
              <a:gd name="connsiteY11" fmla="*/ 479395 h 1118587"/>
              <a:gd name="connsiteX12" fmla="*/ 261455 w 332913"/>
              <a:gd name="connsiteY12" fmla="*/ 88777 h 1118587"/>
              <a:gd name="connsiteX13" fmla="*/ 261455 w 332913"/>
              <a:gd name="connsiteY13" fmla="*/ 88777 h 111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2913" h="1118587">
                <a:moveTo>
                  <a:pt x="146046" y="0"/>
                </a:moveTo>
                <a:lnTo>
                  <a:pt x="146046" y="0"/>
                </a:lnTo>
                <a:cubicBezTo>
                  <a:pt x="104630" y="87434"/>
                  <a:pt x="58346" y="163296"/>
                  <a:pt x="39514" y="257453"/>
                </a:cubicBezTo>
                <a:cubicBezTo>
                  <a:pt x="33682" y="286615"/>
                  <a:pt x="33595" y="316637"/>
                  <a:pt x="30636" y="346229"/>
                </a:cubicBezTo>
                <a:cubicBezTo>
                  <a:pt x="33595" y="405414"/>
                  <a:pt x="37374" y="464563"/>
                  <a:pt x="39514" y="523783"/>
                </a:cubicBezTo>
                <a:cubicBezTo>
                  <a:pt x="60733" y="1110843"/>
                  <a:pt x="-109936" y="999472"/>
                  <a:pt x="128290" y="1118587"/>
                </a:cubicBezTo>
                <a:cubicBezTo>
                  <a:pt x="206165" y="1105607"/>
                  <a:pt x="225845" y="1115704"/>
                  <a:pt x="279211" y="1074198"/>
                </a:cubicBezTo>
                <a:cubicBezTo>
                  <a:pt x="292425" y="1063921"/>
                  <a:pt x="302885" y="1050525"/>
                  <a:pt x="314722" y="1038688"/>
                </a:cubicBezTo>
                <a:cubicBezTo>
                  <a:pt x="320640" y="1006136"/>
                  <a:pt x="331100" y="974090"/>
                  <a:pt x="332477" y="941033"/>
                </a:cubicBezTo>
                <a:cubicBezTo>
                  <a:pt x="336118" y="853632"/>
                  <a:pt x="316365" y="794279"/>
                  <a:pt x="296966" y="710214"/>
                </a:cubicBezTo>
                <a:cubicBezTo>
                  <a:pt x="294007" y="671744"/>
                  <a:pt x="292511" y="633133"/>
                  <a:pt x="288088" y="594804"/>
                </a:cubicBezTo>
                <a:cubicBezTo>
                  <a:pt x="283627" y="556138"/>
                  <a:pt x="272533" y="518255"/>
                  <a:pt x="270333" y="479395"/>
                </a:cubicBezTo>
                <a:cubicBezTo>
                  <a:pt x="261159" y="317324"/>
                  <a:pt x="261455" y="222213"/>
                  <a:pt x="261455" y="88777"/>
                </a:cubicBezTo>
                <a:lnTo>
                  <a:pt x="261455" y="8877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781318-C3E7-4F6F-DF22-FFABE233471B}"/>
              </a:ext>
            </a:extLst>
          </p:cNvPr>
          <p:cNvSpPr/>
          <p:nvPr/>
        </p:nvSpPr>
        <p:spPr>
          <a:xfrm>
            <a:off x="8558074" y="2636668"/>
            <a:ext cx="710213" cy="1447060"/>
          </a:xfrm>
          <a:custGeom>
            <a:avLst/>
            <a:gdLst>
              <a:gd name="connsiteX0" fmla="*/ 310718 w 710213"/>
              <a:gd name="connsiteY0" fmla="*/ 0 h 1447060"/>
              <a:gd name="connsiteX1" fmla="*/ 310718 w 710213"/>
              <a:gd name="connsiteY1" fmla="*/ 0 h 1447060"/>
              <a:gd name="connsiteX2" fmla="*/ 239697 w 710213"/>
              <a:gd name="connsiteY2" fmla="*/ 26633 h 1447060"/>
              <a:gd name="connsiteX3" fmla="*/ 97654 w 710213"/>
              <a:gd name="connsiteY3" fmla="*/ 53266 h 1447060"/>
              <a:gd name="connsiteX4" fmla="*/ 35510 w 710213"/>
              <a:gd name="connsiteY4" fmla="*/ 133165 h 1447060"/>
              <a:gd name="connsiteX5" fmla="*/ 26633 w 710213"/>
              <a:gd name="connsiteY5" fmla="*/ 177553 h 1447060"/>
              <a:gd name="connsiteX6" fmla="*/ 8877 w 710213"/>
              <a:gd name="connsiteY6" fmla="*/ 292963 h 1447060"/>
              <a:gd name="connsiteX7" fmla="*/ 0 w 710213"/>
              <a:gd name="connsiteY7" fmla="*/ 470516 h 1447060"/>
              <a:gd name="connsiteX8" fmla="*/ 8877 w 710213"/>
              <a:gd name="connsiteY8" fmla="*/ 621437 h 1447060"/>
              <a:gd name="connsiteX9" fmla="*/ 44388 w 710213"/>
              <a:gd name="connsiteY9" fmla="*/ 878889 h 1447060"/>
              <a:gd name="connsiteX10" fmla="*/ 53266 w 710213"/>
              <a:gd name="connsiteY10" fmla="*/ 1003177 h 1447060"/>
              <a:gd name="connsiteX11" fmla="*/ 62143 w 710213"/>
              <a:gd name="connsiteY11" fmla="*/ 1056443 h 1447060"/>
              <a:gd name="connsiteX12" fmla="*/ 88776 w 710213"/>
              <a:gd name="connsiteY12" fmla="*/ 1091953 h 1447060"/>
              <a:gd name="connsiteX13" fmla="*/ 115409 w 710213"/>
              <a:gd name="connsiteY13" fmla="*/ 1136342 h 1447060"/>
              <a:gd name="connsiteX14" fmla="*/ 142043 w 710213"/>
              <a:gd name="connsiteY14" fmla="*/ 1189608 h 1447060"/>
              <a:gd name="connsiteX15" fmla="*/ 292963 w 710213"/>
              <a:gd name="connsiteY15" fmla="*/ 1305017 h 1447060"/>
              <a:gd name="connsiteX16" fmla="*/ 355107 w 710213"/>
              <a:gd name="connsiteY16" fmla="*/ 1331650 h 1447060"/>
              <a:gd name="connsiteX17" fmla="*/ 488272 w 710213"/>
              <a:gd name="connsiteY17" fmla="*/ 1384916 h 1447060"/>
              <a:gd name="connsiteX18" fmla="*/ 559293 w 710213"/>
              <a:gd name="connsiteY18" fmla="*/ 1420427 h 1447060"/>
              <a:gd name="connsiteX19" fmla="*/ 648070 w 710213"/>
              <a:gd name="connsiteY19" fmla="*/ 1447060 h 1447060"/>
              <a:gd name="connsiteX20" fmla="*/ 692458 w 710213"/>
              <a:gd name="connsiteY20" fmla="*/ 1376039 h 1447060"/>
              <a:gd name="connsiteX21" fmla="*/ 710213 w 710213"/>
              <a:gd name="connsiteY21" fmla="*/ 1260629 h 1447060"/>
              <a:gd name="connsiteX22" fmla="*/ 701336 w 710213"/>
              <a:gd name="connsiteY22" fmla="*/ 1162975 h 1447060"/>
              <a:gd name="connsiteX23" fmla="*/ 674703 w 710213"/>
              <a:gd name="connsiteY23" fmla="*/ 1127464 h 1447060"/>
              <a:gd name="connsiteX24" fmla="*/ 523782 w 710213"/>
              <a:gd name="connsiteY24" fmla="*/ 985421 h 1447060"/>
              <a:gd name="connsiteX25" fmla="*/ 488272 w 710213"/>
              <a:gd name="connsiteY25" fmla="*/ 914400 h 1447060"/>
              <a:gd name="connsiteX26" fmla="*/ 443883 w 710213"/>
              <a:gd name="connsiteY26" fmla="*/ 843379 h 1447060"/>
              <a:gd name="connsiteX27" fmla="*/ 399495 w 710213"/>
              <a:gd name="connsiteY27" fmla="*/ 701336 h 1447060"/>
              <a:gd name="connsiteX28" fmla="*/ 381740 w 710213"/>
              <a:gd name="connsiteY28" fmla="*/ 435006 h 1447060"/>
              <a:gd name="connsiteX29" fmla="*/ 363984 w 710213"/>
              <a:gd name="connsiteY29" fmla="*/ 248575 h 1447060"/>
              <a:gd name="connsiteX30" fmla="*/ 372862 w 710213"/>
              <a:gd name="connsiteY30" fmla="*/ 71021 h 1447060"/>
              <a:gd name="connsiteX31" fmla="*/ 381740 w 710213"/>
              <a:gd name="connsiteY31" fmla="*/ 35511 h 1447060"/>
              <a:gd name="connsiteX32" fmla="*/ 310718 w 710213"/>
              <a:gd name="connsiteY32" fmla="*/ 0 h 144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10213" h="1447060">
                <a:moveTo>
                  <a:pt x="310718" y="0"/>
                </a:moveTo>
                <a:lnTo>
                  <a:pt x="310718" y="0"/>
                </a:lnTo>
                <a:cubicBezTo>
                  <a:pt x="287044" y="8878"/>
                  <a:pt x="264438" y="21424"/>
                  <a:pt x="239697" y="26633"/>
                </a:cubicBezTo>
                <a:cubicBezTo>
                  <a:pt x="54497" y="65623"/>
                  <a:pt x="207337" y="9394"/>
                  <a:pt x="97654" y="53266"/>
                </a:cubicBezTo>
                <a:cubicBezTo>
                  <a:pt x="68939" y="81981"/>
                  <a:pt x="51174" y="94004"/>
                  <a:pt x="35510" y="133165"/>
                </a:cubicBezTo>
                <a:cubicBezTo>
                  <a:pt x="29906" y="147175"/>
                  <a:pt x="29332" y="162707"/>
                  <a:pt x="26633" y="177553"/>
                </a:cubicBezTo>
                <a:cubicBezTo>
                  <a:pt x="18419" y="222730"/>
                  <a:pt x="15529" y="246397"/>
                  <a:pt x="8877" y="292963"/>
                </a:cubicBezTo>
                <a:cubicBezTo>
                  <a:pt x="5918" y="352147"/>
                  <a:pt x="0" y="411258"/>
                  <a:pt x="0" y="470516"/>
                </a:cubicBezTo>
                <a:cubicBezTo>
                  <a:pt x="0" y="520910"/>
                  <a:pt x="4804" y="571208"/>
                  <a:pt x="8877" y="621437"/>
                </a:cubicBezTo>
                <a:cubicBezTo>
                  <a:pt x="23249" y="798692"/>
                  <a:pt x="16528" y="753516"/>
                  <a:pt x="44388" y="878889"/>
                </a:cubicBezTo>
                <a:cubicBezTo>
                  <a:pt x="47347" y="920318"/>
                  <a:pt x="49133" y="961848"/>
                  <a:pt x="53266" y="1003177"/>
                </a:cubicBezTo>
                <a:cubicBezTo>
                  <a:pt x="55057" y="1021088"/>
                  <a:pt x="55458" y="1039730"/>
                  <a:pt x="62143" y="1056443"/>
                </a:cubicBezTo>
                <a:cubicBezTo>
                  <a:pt x="67638" y="1070181"/>
                  <a:pt x="80569" y="1079642"/>
                  <a:pt x="88776" y="1091953"/>
                </a:cubicBezTo>
                <a:cubicBezTo>
                  <a:pt x="98348" y="1106310"/>
                  <a:pt x="107146" y="1121194"/>
                  <a:pt x="115409" y="1136342"/>
                </a:cubicBezTo>
                <a:cubicBezTo>
                  <a:pt x="124915" y="1153769"/>
                  <a:pt x="130367" y="1173554"/>
                  <a:pt x="142043" y="1189608"/>
                </a:cubicBezTo>
                <a:cubicBezTo>
                  <a:pt x="171777" y="1230492"/>
                  <a:pt x="260460" y="1291087"/>
                  <a:pt x="292963" y="1305017"/>
                </a:cubicBezTo>
                <a:cubicBezTo>
                  <a:pt x="313678" y="1313895"/>
                  <a:pt x="334949" y="1321571"/>
                  <a:pt x="355107" y="1331650"/>
                </a:cubicBezTo>
                <a:cubicBezTo>
                  <a:pt x="462247" y="1385221"/>
                  <a:pt x="369751" y="1355287"/>
                  <a:pt x="488272" y="1384916"/>
                </a:cubicBezTo>
                <a:cubicBezTo>
                  <a:pt x="511946" y="1396753"/>
                  <a:pt x="534965" y="1410001"/>
                  <a:pt x="559293" y="1420427"/>
                </a:cubicBezTo>
                <a:cubicBezTo>
                  <a:pt x="589548" y="1433394"/>
                  <a:pt x="616950" y="1439280"/>
                  <a:pt x="648070" y="1447060"/>
                </a:cubicBezTo>
                <a:cubicBezTo>
                  <a:pt x="662866" y="1423386"/>
                  <a:pt x="681461" y="1401699"/>
                  <a:pt x="692458" y="1376039"/>
                </a:cubicBezTo>
                <a:cubicBezTo>
                  <a:pt x="695099" y="1369876"/>
                  <a:pt x="710040" y="1261842"/>
                  <a:pt x="710213" y="1260629"/>
                </a:cubicBezTo>
                <a:cubicBezTo>
                  <a:pt x="707254" y="1228078"/>
                  <a:pt x="709758" y="1194557"/>
                  <a:pt x="701336" y="1162975"/>
                </a:cubicBezTo>
                <a:cubicBezTo>
                  <a:pt x="697524" y="1148678"/>
                  <a:pt x="685546" y="1137532"/>
                  <a:pt x="674703" y="1127464"/>
                </a:cubicBezTo>
                <a:cubicBezTo>
                  <a:pt x="605501" y="1063205"/>
                  <a:pt x="572265" y="1058146"/>
                  <a:pt x="523782" y="985421"/>
                </a:cubicBezTo>
                <a:cubicBezTo>
                  <a:pt x="509100" y="963398"/>
                  <a:pt x="501248" y="937469"/>
                  <a:pt x="488272" y="914400"/>
                </a:cubicBezTo>
                <a:cubicBezTo>
                  <a:pt x="474585" y="890068"/>
                  <a:pt x="456368" y="868349"/>
                  <a:pt x="443883" y="843379"/>
                </a:cubicBezTo>
                <a:cubicBezTo>
                  <a:pt x="420416" y="796445"/>
                  <a:pt x="412057" y="751586"/>
                  <a:pt x="399495" y="701336"/>
                </a:cubicBezTo>
                <a:cubicBezTo>
                  <a:pt x="377624" y="504504"/>
                  <a:pt x="406106" y="776128"/>
                  <a:pt x="381740" y="435006"/>
                </a:cubicBezTo>
                <a:cubicBezTo>
                  <a:pt x="377292" y="372740"/>
                  <a:pt x="363984" y="248575"/>
                  <a:pt x="363984" y="248575"/>
                </a:cubicBezTo>
                <a:cubicBezTo>
                  <a:pt x="366943" y="189390"/>
                  <a:pt x="367941" y="130075"/>
                  <a:pt x="372862" y="71021"/>
                </a:cubicBezTo>
                <a:cubicBezTo>
                  <a:pt x="373875" y="58862"/>
                  <a:pt x="385092" y="47243"/>
                  <a:pt x="381740" y="35511"/>
                </a:cubicBezTo>
                <a:cubicBezTo>
                  <a:pt x="372935" y="4693"/>
                  <a:pt x="322555" y="5919"/>
                  <a:pt x="310718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639EC9-F969-CCB8-DA66-3BA4095D691B}"/>
              </a:ext>
            </a:extLst>
          </p:cNvPr>
          <p:cNvSpPr/>
          <p:nvPr/>
        </p:nvSpPr>
        <p:spPr>
          <a:xfrm>
            <a:off x="8566951" y="4651899"/>
            <a:ext cx="443884" cy="2123282"/>
          </a:xfrm>
          <a:custGeom>
            <a:avLst/>
            <a:gdLst>
              <a:gd name="connsiteX0" fmla="*/ 124288 w 443884"/>
              <a:gd name="connsiteY0" fmla="*/ 79899 h 2123282"/>
              <a:gd name="connsiteX1" fmla="*/ 124288 w 443884"/>
              <a:gd name="connsiteY1" fmla="*/ 79899 h 2123282"/>
              <a:gd name="connsiteX2" fmla="*/ 44389 w 443884"/>
              <a:gd name="connsiteY2" fmla="*/ 177553 h 2123282"/>
              <a:gd name="connsiteX3" fmla="*/ 0 w 443884"/>
              <a:gd name="connsiteY3" fmla="*/ 319596 h 2123282"/>
              <a:gd name="connsiteX4" fmla="*/ 26633 w 443884"/>
              <a:gd name="connsiteY4" fmla="*/ 1012054 h 2123282"/>
              <a:gd name="connsiteX5" fmla="*/ 35511 w 443884"/>
              <a:gd name="connsiteY5" fmla="*/ 1109709 h 2123282"/>
              <a:gd name="connsiteX6" fmla="*/ 62144 w 443884"/>
              <a:gd name="connsiteY6" fmla="*/ 1216241 h 2123282"/>
              <a:gd name="connsiteX7" fmla="*/ 97655 w 443884"/>
              <a:gd name="connsiteY7" fmla="*/ 1438183 h 2123282"/>
              <a:gd name="connsiteX8" fmla="*/ 213065 w 443884"/>
              <a:gd name="connsiteY8" fmla="*/ 1757779 h 2123282"/>
              <a:gd name="connsiteX9" fmla="*/ 230820 w 443884"/>
              <a:gd name="connsiteY9" fmla="*/ 1846555 h 2123282"/>
              <a:gd name="connsiteX10" fmla="*/ 248575 w 443884"/>
              <a:gd name="connsiteY10" fmla="*/ 1908699 h 2123282"/>
              <a:gd name="connsiteX11" fmla="*/ 266331 w 443884"/>
              <a:gd name="connsiteY11" fmla="*/ 2024109 h 2123282"/>
              <a:gd name="connsiteX12" fmla="*/ 284086 w 443884"/>
              <a:gd name="connsiteY12" fmla="*/ 2077375 h 2123282"/>
              <a:gd name="connsiteX13" fmla="*/ 301841 w 443884"/>
              <a:gd name="connsiteY13" fmla="*/ 2104008 h 2123282"/>
              <a:gd name="connsiteX14" fmla="*/ 381740 w 443884"/>
              <a:gd name="connsiteY14" fmla="*/ 2112885 h 2123282"/>
              <a:gd name="connsiteX15" fmla="*/ 408373 w 443884"/>
              <a:gd name="connsiteY15" fmla="*/ 2121763 h 2123282"/>
              <a:gd name="connsiteX16" fmla="*/ 417251 w 443884"/>
              <a:gd name="connsiteY16" fmla="*/ 2086252 h 2123282"/>
              <a:gd name="connsiteX17" fmla="*/ 443884 w 443884"/>
              <a:gd name="connsiteY17" fmla="*/ 2015231 h 2123282"/>
              <a:gd name="connsiteX18" fmla="*/ 417251 w 443884"/>
              <a:gd name="connsiteY18" fmla="*/ 1855433 h 2123282"/>
              <a:gd name="connsiteX19" fmla="*/ 381740 w 443884"/>
              <a:gd name="connsiteY19" fmla="*/ 1775534 h 2123282"/>
              <a:gd name="connsiteX20" fmla="*/ 284086 w 443884"/>
              <a:gd name="connsiteY20" fmla="*/ 1589103 h 2123282"/>
              <a:gd name="connsiteX21" fmla="*/ 204187 w 443884"/>
              <a:gd name="connsiteY21" fmla="*/ 1411550 h 2123282"/>
              <a:gd name="connsiteX22" fmla="*/ 195309 w 443884"/>
              <a:gd name="connsiteY22" fmla="*/ 1313895 h 2123282"/>
              <a:gd name="connsiteX23" fmla="*/ 186432 w 443884"/>
              <a:gd name="connsiteY23" fmla="*/ 1233996 h 2123282"/>
              <a:gd name="connsiteX24" fmla="*/ 204187 w 443884"/>
              <a:gd name="connsiteY24" fmla="*/ 1056443 h 2123282"/>
              <a:gd name="connsiteX25" fmla="*/ 230820 w 443884"/>
              <a:gd name="connsiteY25" fmla="*/ 976544 h 2123282"/>
              <a:gd name="connsiteX26" fmla="*/ 248575 w 443884"/>
              <a:gd name="connsiteY26" fmla="*/ 896645 h 2123282"/>
              <a:gd name="connsiteX27" fmla="*/ 301841 w 443884"/>
              <a:gd name="connsiteY27" fmla="*/ 772357 h 2123282"/>
              <a:gd name="connsiteX28" fmla="*/ 328474 w 443884"/>
              <a:gd name="connsiteY28" fmla="*/ 719091 h 2123282"/>
              <a:gd name="connsiteX29" fmla="*/ 346230 w 443884"/>
              <a:gd name="connsiteY29" fmla="*/ 648070 h 2123282"/>
              <a:gd name="connsiteX30" fmla="*/ 390618 w 443884"/>
              <a:gd name="connsiteY30" fmla="*/ 488272 h 2123282"/>
              <a:gd name="connsiteX31" fmla="*/ 363985 w 443884"/>
              <a:gd name="connsiteY31" fmla="*/ 230819 h 2123282"/>
              <a:gd name="connsiteX32" fmla="*/ 328474 w 443884"/>
              <a:gd name="connsiteY32" fmla="*/ 150920 h 2123282"/>
              <a:gd name="connsiteX33" fmla="*/ 301841 w 443884"/>
              <a:gd name="connsiteY33" fmla="*/ 79899 h 2123282"/>
              <a:gd name="connsiteX34" fmla="*/ 239698 w 443884"/>
              <a:gd name="connsiteY34" fmla="*/ 0 h 2123282"/>
              <a:gd name="connsiteX35" fmla="*/ 186432 w 443884"/>
              <a:gd name="connsiteY35" fmla="*/ 8878 h 2123282"/>
              <a:gd name="connsiteX36" fmla="*/ 168676 w 443884"/>
              <a:gd name="connsiteY36" fmla="*/ 53266 h 2123282"/>
              <a:gd name="connsiteX37" fmla="*/ 124288 w 443884"/>
              <a:gd name="connsiteY37" fmla="*/ 79899 h 2123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3884" h="2123282">
                <a:moveTo>
                  <a:pt x="124288" y="79899"/>
                </a:moveTo>
                <a:lnTo>
                  <a:pt x="124288" y="79899"/>
                </a:lnTo>
                <a:cubicBezTo>
                  <a:pt x="97655" y="112450"/>
                  <a:pt x="66527" y="141792"/>
                  <a:pt x="44389" y="177553"/>
                </a:cubicBezTo>
                <a:cubicBezTo>
                  <a:pt x="10706" y="231963"/>
                  <a:pt x="9310" y="263740"/>
                  <a:pt x="0" y="319596"/>
                </a:cubicBezTo>
                <a:cubicBezTo>
                  <a:pt x="9264" y="792062"/>
                  <a:pt x="-1644" y="653877"/>
                  <a:pt x="26633" y="1012054"/>
                </a:cubicBezTo>
                <a:cubicBezTo>
                  <a:pt x="29205" y="1044639"/>
                  <a:pt x="29911" y="1077506"/>
                  <a:pt x="35511" y="1109709"/>
                </a:cubicBezTo>
                <a:cubicBezTo>
                  <a:pt x="41783" y="1145771"/>
                  <a:pt x="55232" y="1180296"/>
                  <a:pt x="62144" y="1216241"/>
                </a:cubicBezTo>
                <a:cubicBezTo>
                  <a:pt x="70772" y="1261108"/>
                  <a:pt x="83327" y="1388035"/>
                  <a:pt x="97655" y="1438183"/>
                </a:cubicBezTo>
                <a:cubicBezTo>
                  <a:pt x="143032" y="1597002"/>
                  <a:pt x="159311" y="1628772"/>
                  <a:pt x="213065" y="1757779"/>
                </a:cubicBezTo>
                <a:cubicBezTo>
                  <a:pt x="218983" y="1787371"/>
                  <a:pt x="223908" y="1817179"/>
                  <a:pt x="230820" y="1846555"/>
                </a:cubicBezTo>
                <a:cubicBezTo>
                  <a:pt x="235754" y="1867526"/>
                  <a:pt x="244350" y="1887574"/>
                  <a:pt x="248575" y="1908699"/>
                </a:cubicBezTo>
                <a:cubicBezTo>
                  <a:pt x="262076" y="1976204"/>
                  <a:pt x="251034" y="1968019"/>
                  <a:pt x="266331" y="2024109"/>
                </a:cubicBezTo>
                <a:cubicBezTo>
                  <a:pt x="271255" y="2042165"/>
                  <a:pt x="276485" y="2060272"/>
                  <a:pt x="284086" y="2077375"/>
                </a:cubicBezTo>
                <a:cubicBezTo>
                  <a:pt x="288419" y="2087125"/>
                  <a:pt x="291814" y="2100362"/>
                  <a:pt x="301841" y="2104008"/>
                </a:cubicBezTo>
                <a:cubicBezTo>
                  <a:pt x="327025" y="2113166"/>
                  <a:pt x="355107" y="2109926"/>
                  <a:pt x="381740" y="2112885"/>
                </a:cubicBezTo>
                <a:cubicBezTo>
                  <a:pt x="390618" y="2115844"/>
                  <a:pt x="400887" y="2127378"/>
                  <a:pt x="408373" y="2121763"/>
                </a:cubicBezTo>
                <a:cubicBezTo>
                  <a:pt x="418134" y="2114442"/>
                  <a:pt x="412967" y="2097676"/>
                  <a:pt x="417251" y="2086252"/>
                </a:cubicBezTo>
                <a:cubicBezTo>
                  <a:pt x="452069" y="1993404"/>
                  <a:pt x="421095" y="2106383"/>
                  <a:pt x="443884" y="2015231"/>
                </a:cubicBezTo>
                <a:cubicBezTo>
                  <a:pt x="435006" y="1961965"/>
                  <a:pt x="430803" y="1907706"/>
                  <a:pt x="417251" y="1855433"/>
                </a:cubicBezTo>
                <a:cubicBezTo>
                  <a:pt x="409937" y="1827221"/>
                  <a:pt x="394774" y="1801602"/>
                  <a:pt x="381740" y="1775534"/>
                </a:cubicBezTo>
                <a:cubicBezTo>
                  <a:pt x="350367" y="1712787"/>
                  <a:pt x="312874" y="1653077"/>
                  <a:pt x="284086" y="1589103"/>
                </a:cubicBezTo>
                <a:lnTo>
                  <a:pt x="204187" y="1411550"/>
                </a:lnTo>
                <a:cubicBezTo>
                  <a:pt x="201228" y="1378998"/>
                  <a:pt x="198561" y="1346419"/>
                  <a:pt x="195309" y="1313895"/>
                </a:cubicBezTo>
                <a:cubicBezTo>
                  <a:pt x="192643" y="1287231"/>
                  <a:pt x="185508" y="1260777"/>
                  <a:pt x="186432" y="1233996"/>
                </a:cubicBezTo>
                <a:cubicBezTo>
                  <a:pt x="188482" y="1174552"/>
                  <a:pt x="194081" y="1115058"/>
                  <a:pt x="204187" y="1056443"/>
                </a:cubicBezTo>
                <a:cubicBezTo>
                  <a:pt x="208957" y="1028778"/>
                  <a:pt x="223306" y="1003593"/>
                  <a:pt x="230820" y="976544"/>
                </a:cubicBezTo>
                <a:cubicBezTo>
                  <a:pt x="238122" y="950257"/>
                  <a:pt x="239612" y="922413"/>
                  <a:pt x="248575" y="896645"/>
                </a:cubicBezTo>
                <a:cubicBezTo>
                  <a:pt x="263383" y="854073"/>
                  <a:pt x="281683" y="812672"/>
                  <a:pt x="301841" y="772357"/>
                </a:cubicBezTo>
                <a:cubicBezTo>
                  <a:pt x="310719" y="754602"/>
                  <a:pt x="321797" y="737786"/>
                  <a:pt x="328474" y="719091"/>
                </a:cubicBezTo>
                <a:cubicBezTo>
                  <a:pt x="336682" y="696110"/>
                  <a:pt x="339344" y="671481"/>
                  <a:pt x="346230" y="648070"/>
                </a:cubicBezTo>
                <a:cubicBezTo>
                  <a:pt x="394309" y="484604"/>
                  <a:pt x="354316" y="651635"/>
                  <a:pt x="390618" y="488272"/>
                </a:cubicBezTo>
                <a:cubicBezTo>
                  <a:pt x="381740" y="402454"/>
                  <a:pt x="379615" y="315667"/>
                  <a:pt x="363985" y="230819"/>
                </a:cubicBezTo>
                <a:cubicBezTo>
                  <a:pt x="358705" y="202156"/>
                  <a:pt x="339571" y="177870"/>
                  <a:pt x="328474" y="150920"/>
                </a:cubicBezTo>
                <a:cubicBezTo>
                  <a:pt x="318847" y="127541"/>
                  <a:pt x="313148" y="102513"/>
                  <a:pt x="301841" y="79899"/>
                </a:cubicBezTo>
                <a:cubicBezTo>
                  <a:pt x="280603" y="37423"/>
                  <a:pt x="268926" y="29228"/>
                  <a:pt x="239698" y="0"/>
                </a:cubicBezTo>
                <a:cubicBezTo>
                  <a:pt x="221943" y="2959"/>
                  <a:pt x="200832" y="-1922"/>
                  <a:pt x="186432" y="8878"/>
                </a:cubicBezTo>
                <a:cubicBezTo>
                  <a:pt x="173683" y="18439"/>
                  <a:pt x="175803" y="39013"/>
                  <a:pt x="168676" y="53266"/>
                </a:cubicBezTo>
                <a:cubicBezTo>
                  <a:pt x="158637" y="73344"/>
                  <a:pt x="131686" y="75460"/>
                  <a:pt x="124288" y="79899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9F58D8A-6DCC-1360-9A6D-ABA96E32CFB8}"/>
              </a:ext>
            </a:extLst>
          </p:cNvPr>
          <p:cNvSpPr/>
          <p:nvPr/>
        </p:nvSpPr>
        <p:spPr>
          <a:xfrm>
            <a:off x="8265111" y="1740023"/>
            <a:ext cx="745724" cy="1580226"/>
          </a:xfrm>
          <a:custGeom>
            <a:avLst/>
            <a:gdLst>
              <a:gd name="connsiteX0" fmla="*/ 550415 w 745724"/>
              <a:gd name="connsiteY0" fmla="*/ 71022 h 1580226"/>
              <a:gd name="connsiteX1" fmla="*/ 550415 w 745724"/>
              <a:gd name="connsiteY1" fmla="*/ 71022 h 1580226"/>
              <a:gd name="connsiteX2" fmla="*/ 346229 w 745724"/>
              <a:gd name="connsiteY2" fmla="*/ 372862 h 1580226"/>
              <a:gd name="connsiteX3" fmla="*/ 310718 w 745724"/>
              <a:gd name="connsiteY3" fmla="*/ 435006 h 1580226"/>
              <a:gd name="connsiteX4" fmla="*/ 284085 w 745724"/>
              <a:gd name="connsiteY4" fmla="*/ 506027 h 1580226"/>
              <a:gd name="connsiteX5" fmla="*/ 257452 w 745724"/>
              <a:gd name="connsiteY5" fmla="*/ 585927 h 1580226"/>
              <a:gd name="connsiteX6" fmla="*/ 213064 w 745724"/>
              <a:gd name="connsiteY6" fmla="*/ 656948 h 1580226"/>
              <a:gd name="connsiteX7" fmla="*/ 159798 w 745724"/>
              <a:gd name="connsiteY7" fmla="*/ 790113 h 1580226"/>
              <a:gd name="connsiteX8" fmla="*/ 124287 w 745724"/>
              <a:gd name="connsiteY8" fmla="*/ 958789 h 1580226"/>
              <a:gd name="connsiteX9" fmla="*/ 88776 w 745724"/>
              <a:gd name="connsiteY9" fmla="*/ 1091954 h 1580226"/>
              <a:gd name="connsiteX10" fmla="*/ 79899 w 745724"/>
              <a:gd name="connsiteY10" fmla="*/ 1145220 h 1580226"/>
              <a:gd name="connsiteX11" fmla="*/ 62143 w 745724"/>
              <a:gd name="connsiteY11" fmla="*/ 1207363 h 1580226"/>
              <a:gd name="connsiteX12" fmla="*/ 44388 w 745724"/>
              <a:gd name="connsiteY12" fmla="*/ 1305018 h 1580226"/>
              <a:gd name="connsiteX13" fmla="*/ 35510 w 745724"/>
              <a:gd name="connsiteY13" fmla="*/ 1367161 h 1580226"/>
              <a:gd name="connsiteX14" fmla="*/ 17755 w 745724"/>
              <a:gd name="connsiteY14" fmla="*/ 1411550 h 1580226"/>
              <a:gd name="connsiteX15" fmla="*/ 0 w 745724"/>
              <a:gd name="connsiteY15" fmla="*/ 1482571 h 1580226"/>
              <a:gd name="connsiteX16" fmla="*/ 88776 w 745724"/>
              <a:gd name="connsiteY16" fmla="*/ 1580226 h 1580226"/>
              <a:gd name="connsiteX17" fmla="*/ 133165 w 745724"/>
              <a:gd name="connsiteY17" fmla="*/ 1571348 h 1580226"/>
              <a:gd name="connsiteX18" fmla="*/ 150920 w 745724"/>
              <a:gd name="connsiteY18" fmla="*/ 1518082 h 1580226"/>
              <a:gd name="connsiteX19" fmla="*/ 159798 w 745724"/>
              <a:gd name="connsiteY19" fmla="*/ 1464816 h 1580226"/>
              <a:gd name="connsiteX20" fmla="*/ 186431 w 745724"/>
              <a:gd name="connsiteY20" fmla="*/ 1376039 h 1580226"/>
              <a:gd name="connsiteX21" fmla="*/ 284085 w 745724"/>
              <a:gd name="connsiteY21" fmla="*/ 1269507 h 1580226"/>
              <a:gd name="connsiteX22" fmla="*/ 310718 w 745724"/>
              <a:gd name="connsiteY22" fmla="*/ 1233996 h 1580226"/>
              <a:gd name="connsiteX23" fmla="*/ 363984 w 745724"/>
              <a:gd name="connsiteY23" fmla="*/ 1118587 h 1580226"/>
              <a:gd name="connsiteX24" fmla="*/ 408372 w 745724"/>
              <a:gd name="connsiteY24" fmla="*/ 1056443 h 1580226"/>
              <a:gd name="connsiteX25" fmla="*/ 443883 w 745724"/>
              <a:gd name="connsiteY25" fmla="*/ 985422 h 1580226"/>
              <a:gd name="connsiteX26" fmla="*/ 452761 w 745724"/>
              <a:gd name="connsiteY26" fmla="*/ 949911 h 1580226"/>
              <a:gd name="connsiteX27" fmla="*/ 488272 w 745724"/>
              <a:gd name="connsiteY27" fmla="*/ 887767 h 1580226"/>
              <a:gd name="connsiteX28" fmla="*/ 550415 w 745724"/>
              <a:gd name="connsiteY28" fmla="*/ 834501 h 1580226"/>
              <a:gd name="connsiteX29" fmla="*/ 612559 w 745724"/>
              <a:gd name="connsiteY29" fmla="*/ 745725 h 1580226"/>
              <a:gd name="connsiteX30" fmla="*/ 621437 w 745724"/>
              <a:gd name="connsiteY30" fmla="*/ 656948 h 1580226"/>
              <a:gd name="connsiteX31" fmla="*/ 639192 w 745724"/>
              <a:gd name="connsiteY31" fmla="*/ 594804 h 1580226"/>
              <a:gd name="connsiteX32" fmla="*/ 656947 w 745724"/>
              <a:gd name="connsiteY32" fmla="*/ 523783 h 1580226"/>
              <a:gd name="connsiteX33" fmla="*/ 665825 w 745724"/>
              <a:gd name="connsiteY33" fmla="*/ 461639 h 1580226"/>
              <a:gd name="connsiteX34" fmla="*/ 701336 w 745724"/>
              <a:gd name="connsiteY34" fmla="*/ 319596 h 1580226"/>
              <a:gd name="connsiteX35" fmla="*/ 719091 w 745724"/>
              <a:gd name="connsiteY35" fmla="*/ 248575 h 1580226"/>
              <a:gd name="connsiteX36" fmla="*/ 736846 w 745724"/>
              <a:gd name="connsiteY36" fmla="*/ 177554 h 1580226"/>
              <a:gd name="connsiteX37" fmla="*/ 745724 w 745724"/>
              <a:gd name="connsiteY37" fmla="*/ 115410 h 1580226"/>
              <a:gd name="connsiteX38" fmla="*/ 710213 w 745724"/>
              <a:gd name="connsiteY38" fmla="*/ 8878 h 1580226"/>
              <a:gd name="connsiteX39" fmla="*/ 683580 w 745724"/>
              <a:gd name="connsiteY39" fmla="*/ 0 h 1580226"/>
              <a:gd name="connsiteX40" fmla="*/ 568171 w 745724"/>
              <a:gd name="connsiteY40" fmla="*/ 17756 h 1580226"/>
              <a:gd name="connsiteX41" fmla="*/ 541538 w 745724"/>
              <a:gd name="connsiteY41" fmla="*/ 88777 h 1580226"/>
              <a:gd name="connsiteX42" fmla="*/ 550415 w 745724"/>
              <a:gd name="connsiteY42" fmla="*/ 71022 h 158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45724" h="1580226">
                <a:moveTo>
                  <a:pt x="550415" y="71022"/>
                </a:moveTo>
                <a:lnTo>
                  <a:pt x="550415" y="71022"/>
                </a:lnTo>
                <a:cubicBezTo>
                  <a:pt x="492003" y="153772"/>
                  <a:pt x="396886" y="284212"/>
                  <a:pt x="346229" y="372862"/>
                </a:cubicBezTo>
                <a:cubicBezTo>
                  <a:pt x="334392" y="393577"/>
                  <a:pt x="320807" y="413386"/>
                  <a:pt x="310718" y="435006"/>
                </a:cubicBezTo>
                <a:cubicBezTo>
                  <a:pt x="300026" y="457917"/>
                  <a:pt x="292500" y="482185"/>
                  <a:pt x="284085" y="506027"/>
                </a:cubicBezTo>
                <a:cubicBezTo>
                  <a:pt x="274741" y="532500"/>
                  <a:pt x="269406" y="560525"/>
                  <a:pt x="257452" y="585927"/>
                </a:cubicBezTo>
                <a:cubicBezTo>
                  <a:pt x="245565" y="611187"/>
                  <a:pt x="226201" y="632315"/>
                  <a:pt x="213064" y="656948"/>
                </a:cubicBezTo>
                <a:cubicBezTo>
                  <a:pt x="200504" y="680498"/>
                  <a:pt x="167383" y="767359"/>
                  <a:pt x="159798" y="790113"/>
                </a:cubicBezTo>
                <a:cubicBezTo>
                  <a:pt x="96075" y="981279"/>
                  <a:pt x="205870" y="673247"/>
                  <a:pt x="124287" y="958789"/>
                </a:cubicBezTo>
                <a:cubicBezTo>
                  <a:pt x="111424" y="1003810"/>
                  <a:pt x="98622" y="1046004"/>
                  <a:pt x="88776" y="1091954"/>
                </a:cubicBezTo>
                <a:cubicBezTo>
                  <a:pt x="85004" y="1109555"/>
                  <a:pt x="83947" y="1127681"/>
                  <a:pt x="79899" y="1145220"/>
                </a:cubicBezTo>
                <a:cubicBezTo>
                  <a:pt x="75055" y="1166212"/>
                  <a:pt x="66816" y="1186333"/>
                  <a:pt x="62143" y="1207363"/>
                </a:cubicBezTo>
                <a:cubicBezTo>
                  <a:pt x="54966" y="1239660"/>
                  <a:pt x="49827" y="1272383"/>
                  <a:pt x="44388" y="1305018"/>
                </a:cubicBezTo>
                <a:cubicBezTo>
                  <a:pt x="40948" y="1325658"/>
                  <a:pt x="40585" y="1346861"/>
                  <a:pt x="35510" y="1367161"/>
                </a:cubicBezTo>
                <a:cubicBezTo>
                  <a:pt x="31645" y="1382621"/>
                  <a:pt x="23350" y="1396629"/>
                  <a:pt x="17755" y="1411550"/>
                </a:cubicBezTo>
                <a:cubicBezTo>
                  <a:pt x="6054" y="1442752"/>
                  <a:pt x="7570" y="1444720"/>
                  <a:pt x="0" y="1482571"/>
                </a:cubicBezTo>
                <a:cubicBezTo>
                  <a:pt x="34289" y="1551150"/>
                  <a:pt x="19629" y="1580226"/>
                  <a:pt x="88776" y="1580226"/>
                </a:cubicBezTo>
                <a:cubicBezTo>
                  <a:pt x="103865" y="1580226"/>
                  <a:pt x="118369" y="1574307"/>
                  <a:pt x="133165" y="1571348"/>
                </a:cubicBezTo>
                <a:cubicBezTo>
                  <a:pt x="139083" y="1553593"/>
                  <a:pt x="146381" y="1536239"/>
                  <a:pt x="150920" y="1518082"/>
                </a:cubicBezTo>
                <a:cubicBezTo>
                  <a:pt x="155286" y="1500619"/>
                  <a:pt x="156268" y="1482467"/>
                  <a:pt x="159798" y="1464816"/>
                </a:cubicBezTo>
                <a:cubicBezTo>
                  <a:pt x="164494" y="1441333"/>
                  <a:pt x="178192" y="1394577"/>
                  <a:pt x="186431" y="1376039"/>
                </a:cubicBezTo>
                <a:cubicBezTo>
                  <a:pt x="202467" y="1339958"/>
                  <a:pt x="276462" y="1279671"/>
                  <a:pt x="284085" y="1269507"/>
                </a:cubicBezTo>
                <a:lnTo>
                  <a:pt x="310718" y="1233996"/>
                </a:lnTo>
                <a:cubicBezTo>
                  <a:pt x="331288" y="1172286"/>
                  <a:pt x="325216" y="1178892"/>
                  <a:pt x="363984" y="1118587"/>
                </a:cubicBezTo>
                <a:cubicBezTo>
                  <a:pt x="377750" y="1097174"/>
                  <a:pt x="395275" y="1078272"/>
                  <a:pt x="408372" y="1056443"/>
                </a:cubicBezTo>
                <a:cubicBezTo>
                  <a:pt x="421990" y="1033747"/>
                  <a:pt x="433703" y="1009854"/>
                  <a:pt x="443883" y="985422"/>
                </a:cubicBezTo>
                <a:cubicBezTo>
                  <a:pt x="448576" y="974159"/>
                  <a:pt x="448477" y="961335"/>
                  <a:pt x="452761" y="949911"/>
                </a:cubicBezTo>
                <a:cubicBezTo>
                  <a:pt x="458360" y="934980"/>
                  <a:pt x="476822" y="901125"/>
                  <a:pt x="488272" y="887767"/>
                </a:cubicBezTo>
                <a:cubicBezTo>
                  <a:pt x="516975" y="854280"/>
                  <a:pt x="519002" y="855444"/>
                  <a:pt x="550415" y="834501"/>
                </a:cubicBezTo>
                <a:cubicBezTo>
                  <a:pt x="571130" y="804909"/>
                  <a:pt x="599144" y="779263"/>
                  <a:pt x="612559" y="745725"/>
                </a:cubicBezTo>
                <a:cubicBezTo>
                  <a:pt x="623604" y="718112"/>
                  <a:pt x="616269" y="686235"/>
                  <a:pt x="621437" y="656948"/>
                </a:cubicBezTo>
                <a:cubicBezTo>
                  <a:pt x="625181" y="635732"/>
                  <a:pt x="633641" y="615620"/>
                  <a:pt x="639192" y="594804"/>
                </a:cubicBezTo>
                <a:cubicBezTo>
                  <a:pt x="645479" y="571226"/>
                  <a:pt x="652161" y="547711"/>
                  <a:pt x="656947" y="523783"/>
                </a:cubicBezTo>
                <a:cubicBezTo>
                  <a:pt x="661051" y="503264"/>
                  <a:pt x="661380" y="482086"/>
                  <a:pt x="665825" y="461639"/>
                </a:cubicBezTo>
                <a:cubicBezTo>
                  <a:pt x="676193" y="413948"/>
                  <a:pt x="689499" y="366944"/>
                  <a:pt x="701336" y="319596"/>
                </a:cubicBezTo>
                <a:lnTo>
                  <a:pt x="719091" y="248575"/>
                </a:lnTo>
                <a:cubicBezTo>
                  <a:pt x="725009" y="224901"/>
                  <a:pt x="733395" y="201711"/>
                  <a:pt x="736846" y="177554"/>
                </a:cubicBezTo>
                <a:lnTo>
                  <a:pt x="745724" y="115410"/>
                </a:lnTo>
                <a:cubicBezTo>
                  <a:pt x="739351" y="58056"/>
                  <a:pt x="753971" y="38050"/>
                  <a:pt x="710213" y="8878"/>
                </a:cubicBezTo>
                <a:cubicBezTo>
                  <a:pt x="702427" y="3687"/>
                  <a:pt x="692458" y="2959"/>
                  <a:pt x="683580" y="0"/>
                </a:cubicBezTo>
                <a:cubicBezTo>
                  <a:pt x="645110" y="5919"/>
                  <a:pt x="603442" y="1296"/>
                  <a:pt x="568171" y="17756"/>
                </a:cubicBezTo>
                <a:cubicBezTo>
                  <a:pt x="566916" y="18342"/>
                  <a:pt x="543723" y="77849"/>
                  <a:pt x="541538" y="88777"/>
                </a:cubicBezTo>
                <a:cubicBezTo>
                  <a:pt x="540377" y="94580"/>
                  <a:pt x="548936" y="73981"/>
                  <a:pt x="550415" y="71022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31626E-9A49-91A6-D8BA-50A964CAAE28}"/>
              </a:ext>
            </a:extLst>
          </p:cNvPr>
          <p:cNvSpPr/>
          <p:nvPr/>
        </p:nvSpPr>
        <p:spPr>
          <a:xfrm>
            <a:off x="8282866" y="3311371"/>
            <a:ext cx="408373" cy="1322773"/>
          </a:xfrm>
          <a:custGeom>
            <a:avLst/>
            <a:gdLst>
              <a:gd name="connsiteX0" fmla="*/ 0 w 408373"/>
              <a:gd name="connsiteY0" fmla="*/ 106532 h 1322773"/>
              <a:gd name="connsiteX1" fmla="*/ 0 w 408373"/>
              <a:gd name="connsiteY1" fmla="*/ 106532 h 1322773"/>
              <a:gd name="connsiteX2" fmla="*/ 35511 w 408373"/>
              <a:gd name="connsiteY2" fmla="*/ 301841 h 1322773"/>
              <a:gd name="connsiteX3" fmla="*/ 53266 w 408373"/>
              <a:gd name="connsiteY3" fmla="*/ 479394 h 1322773"/>
              <a:gd name="connsiteX4" fmla="*/ 62144 w 408373"/>
              <a:gd name="connsiteY4" fmla="*/ 772357 h 1322773"/>
              <a:gd name="connsiteX5" fmla="*/ 79899 w 408373"/>
              <a:gd name="connsiteY5" fmla="*/ 905522 h 1322773"/>
              <a:gd name="connsiteX6" fmla="*/ 106532 w 408373"/>
              <a:gd name="connsiteY6" fmla="*/ 1020932 h 1322773"/>
              <a:gd name="connsiteX7" fmla="*/ 133165 w 408373"/>
              <a:gd name="connsiteY7" fmla="*/ 1260629 h 1322773"/>
              <a:gd name="connsiteX8" fmla="*/ 177553 w 408373"/>
              <a:gd name="connsiteY8" fmla="*/ 1296140 h 1322773"/>
              <a:gd name="connsiteX9" fmla="*/ 275208 w 408373"/>
              <a:gd name="connsiteY9" fmla="*/ 1322773 h 1322773"/>
              <a:gd name="connsiteX10" fmla="*/ 390617 w 408373"/>
              <a:gd name="connsiteY10" fmla="*/ 1296140 h 1322773"/>
              <a:gd name="connsiteX11" fmla="*/ 399495 w 408373"/>
              <a:gd name="connsiteY11" fmla="*/ 1260629 h 1322773"/>
              <a:gd name="connsiteX12" fmla="*/ 408373 w 408373"/>
              <a:gd name="connsiteY12" fmla="*/ 1136342 h 1322773"/>
              <a:gd name="connsiteX13" fmla="*/ 399495 w 408373"/>
              <a:gd name="connsiteY13" fmla="*/ 967666 h 1322773"/>
              <a:gd name="connsiteX14" fmla="*/ 381740 w 408373"/>
              <a:gd name="connsiteY14" fmla="*/ 914400 h 1322773"/>
              <a:gd name="connsiteX15" fmla="*/ 363984 w 408373"/>
              <a:gd name="connsiteY15" fmla="*/ 834501 h 1322773"/>
              <a:gd name="connsiteX16" fmla="*/ 346229 w 408373"/>
              <a:gd name="connsiteY16" fmla="*/ 763479 h 1322773"/>
              <a:gd name="connsiteX17" fmla="*/ 328474 w 408373"/>
              <a:gd name="connsiteY17" fmla="*/ 417250 h 1322773"/>
              <a:gd name="connsiteX18" fmla="*/ 284085 w 408373"/>
              <a:gd name="connsiteY18" fmla="*/ 292963 h 1322773"/>
              <a:gd name="connsiteX19" fmla="*/ 230819 w 408373"/>
              <a:gd name="connsiteY19" fmla="*/ 213064 h 1322773"/>
              <a:gd name="connsiteX20" fmla="*/ 186431 w 408373"/>
              <a:gd name="connsiteY20" fmla="*/ 133165 h 1322773"/>
              <a:gd name="connsiteX21" fmla="*/ 124287 w 408373"/>
              <a:gd name="connsiteY21" fmla="*/ 53266 h 1322773"/>
              <a:gd name="connsiteX22" fmla="*/ 62144 w 408373"/>
              <a:gd name="connsiteY22" fmla="*/ 0 h 1322773"/>
              <a:gd name="connsiteX23" fmla="*/ 8878 w 408373"/>
              <a:gd name="connsiteY23" fmla="*/ 44388 h 1322773"/>
              <a:gd name="connsiteX24" fmla="*/ 0 w 408373"/>
              <a:gd name="connsiteY24" fmla="*/ 106532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8373" h="1322773">
                <a:moveTo>
                  <a:pt x="0" y="106532"/>
                </a:moveTo>
                <a:lnTo>
                  <a:pt x="0" y="106532"/>
                </a:lnTo>
                <a:cubicBezTo>
                  <a:pt x="11837" y="171635"/>
                  <a:pt x="26153" y="236336"/>
                  <a:pt x="35511" y="301841"/>
                </a:cubicBezTo>
                <a:cubicBezTo>
                  <a:pt x="43923" y="360723"/>
                  <a:pt x="49905" y="420010"/>
                  <a:pt x="53266" y="479394"/>
                </a:cubicBezTo>
                <a:cubicBezTo>
                  <a:pt x="58787" y="576937"/>
                  <a:pt x="57384" y="674774"/>
                  <a:pt x="62144" y="772357"/>
                </a:cubicBezTo>
                <a:cubicBezTo>
                  <a:pt x="62501" y="779681"/>
                  <a:pt x="77395" y="893837"/>
                  <a:pt x="79899" y="905522"/>
                </a:cubicBezTo>
                <a:cubicBezTo>
                  <a:pt x="99813" y="998453"/>
                  <a:pt x="96440" y="935153"/>
                  <a:pt x="106532" y="1020932"/>
                </a:cubicBezTo>
                <a:cubicBezTo>
                  <a:pt x="111961" y="1067076"/>
                  <a:pt x="122698" y="1230723"/>
                  <a:pt x="133165" y="1260629"/>
                </a:cubicBezTo>
                <a:cubicBezTo>
                  <a:pt x="139424" y="1278513"/>
                  <a:pt x="161305" y="1286391"/>
                  <a:pt x="177553" y="1296140"/>
                </a:cubicBezTo>
                <a:cubicBezTo>
                  <a:pt x="210452" y="1315879"/>
                  <a:pt x="238079" y="1316585"/>
                  <a:pt x="275208" y="1322773"/>
                </a:cubicBezTo>
                <a:cubicBezTo>
                  <a:pt x="313678" y="1313895"/>
                  <a:pt x="355304" y="1313796"/>
                  <a:pt x="390617" y="1296140"/>
                </a:cubicBezTo>
                <a:cubicBezTo>
                  <a:pt x="401530" y="1290683"/>
                  <a:pt x="398148" y="1272756"/>
                  <a:pt x="399495" y="1260629"/>
                </a:cubicBezTo>
                <a:cubicBezTo>
                  <a:pt x="404082" y="1219348"/>
                  <a:pt x="405414" y="1177771"/>
                  <a:pt x="408373" y="1136342"/>
                </a:cubicBezTo>
                <a:cubicBezTo>
                  <a:pt x="405414" y="1080117"/>
                  <a:pt x="406203" y="1023568"/>
                  <a:pt x="399495" y="967666"/>
                </a:cubicBezTo>
                <a:cubicBezTo>
                  <a:pt x="397265" y="949084"/>
                  <a:pt x="386562" y="932484"/>
                  <a:pt x="381740" y="914400"/>
                </a:cubicBezTo>
                <a:cubicBezTo>
                  <a:pt x="374710" y="888038"/>
                  <a:pt x="370233" y="861058"/>
                  <a:pt x="363984" y="834501"/>
                </a:cubicBezTo>
                <a:cubicBezTo>
                  <a:pt x="358395" y="810747"/>
                  <a:pt x="352147" y="787153"/>
                  <a:pt x="346229" y="763479"/>
                </a:cubicBezTo>
                <a:cubicBezTo>
                  <a:pt x="340311" y="648069"/>
                  <a:pt x="338485" y="532377"/>
                  <a:pt x="328474" y="417250"/>
                </a:cubicBezTo>
                <a:cubicBezTo>
                  <a:pt x="326082" y="389742"/>
                  <a:pt x="296655" y="316007"/>
                  <a:pt x="284085" y="292963"/>
                </a:cubicBezTo>
                <a:cubicBezTo>
                  <a:pt x="194871" y="129403"/>
                  <a:pt x="325972" y="403370"/>
                  <a:pt x="230819" y="213064"/>
                </a:cubicBezTo>
                <a:cubicBezTo>
                  <a:pt x="190130" y="131686"/>
                  <a:pt x="238817" y="203014"/>
                  <a:pt x="186431" y="133165"/>
                </a:cubicBezTo>
                <a:cubicBezTo>
                  <a:pt x="169612" y="82711"/>
                  <a:pt x="184170" y="113149"/>
                  <a:pt x="124287" y="53266"/>
                </a:cubicBezTo>
                <a:cubicBezTo>
                  <a:pt x="87192" y="16171"/>
                  <a:pt x="107698" y="34166"/>
                  <a:pt x="62144" y="0"/>
                </a:cubicBezTo>
                <a:cubicBezTo>
                  <a:pt x="33129" y="9672"/>
                  <a:pt x="22698" y="7535"/>
                  <a:pt x="8878" y="44388"/>
                </a:cubicBezTo>
                <a:cubicBezTo>
                  <a:pt x="4722" y="55471"/>
                  <a:pt x="1480" y="96175"/>
                  <a:pt x="0" y="106532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person's leg&#10;&#10;Description automatically generated">
            <a:extLst>
              <a:ext uri="{FF2B5EF4-FFF2-40B4-BE49-F238E27FC236}">
                <a16:creationId xmlns:a16="http://schemas.microsoft.com/office/drawing/2014/main" id="{ACC4BA10-92C1-3CBF-86EB-17CCF6E8C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0718" y="-38431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2B2BCDF-AB27-64EC-E0C9-FE1784793FDE}"/>
              </a:ext>
            </a:extLst>
          </p:cNvPr>
          <p:cNvSpPr/>
          <p:nvPr/>
        </p:nvSpPr>
        <p:spPr>
          <a:xfrm>
            <a:off x="10711543" y="2772229"/>
            <a:ext cx="1489400" cy="972979"/>
          </a:xfrm>
          <a:custGeom>
            <a:avLst/>
            <a:gdLst>
              <a:gd name="connsiteX0" fmla="*/ 246743 w 1489400"/>
              <a:gd name="connsiteY0" fmla="*/ 0 h 972979"/>
              <a:gd name="connsiteX1" fmla="*/ 246743 w 1489400"/>
              <a:gd name="connsiteY1" fmla="*/ 0 h 972979"/>
              <a:gd name="connsiteX2" fmla="*/ 362857 w 1489400"/>
              <a:gd name="connsiteY2" fmla="*/ 159657 h 972979"/>
              <a:gd name="connsiteX3" fmla="*/ 609600 w 1489400"/>
              <a:gd name="connsiteY3" fmla="*/ 304800 h 972979"/>
              <a:gd name="connsiteX4" fmla="*/ 841828 w 1489400"/>
              <a:gd name="connsiteY4" fmla="*/ 435428 h 972979"/>
              <a:gd name="connsiteX5" fmla="*/ 914400 w 1489400"/>
              <a:gd name="connsiteY5" fmla="*/ 464457 h 972979"/>
              <a:gd name="connsiteX6" fmla="*/ 957943 w 1489400"/>
              <a:gd name="connsiteY6" fmla="*/ 478971 h 972979"/>
              <a:gd name="connsiteX7" fmla="*/ 1422400 w 1489400"/>
              <a:gd name="connsiteY7" fmla="*/ 508000 h 972979"/>
              <a:gd name="connsiteX8" fmla="*/ 1451428 w 1489400"/>
              <a:gd name="connsiteY8" fmla="*/ 812800 h 972979"/>
              <a:gd name="connsiteX9" fmla="*/ 1393371 w 1489400"/>
              <a:gd name="connsiteY9" fmla="*/ 841828 h 972979"/>
              <a:gd name="connsiteX10" fmla="*/ 1146628 w 1489400"/>
              <a:gd name="connsiteY10" fmla="*/ 899885 h 972979"/>
              <a:gd name="connsiteX11" fmla="*/ 566057 w 1489400"/>
              <a:gd name="connsiteY11" fmla="*/ 943428 h 972979"/>
              <a:gd name="connsiteX12" fmla="*/ 478971 w 1489400"/>
              <a:gd name="connsiteY12" fmla="*/ 972457 h 972979"/>
              <a:gd name="connsiteX13" fmla="*/ 333828 w 1489400"/>
              <a:gd name="connsiteY13" fmla="*/ 856342 h 972979"/>
              <a:gd name="connsiteX14" fmla="*/ 275771 w 1489400"/>
              <a:gd name="connsiteY14" fmla="*/ 725714 h 972979"/>
              <a:gd name="connsiteX15" fmla="*/ 261257 w 1489400"/>
              <a:gd name="connsiteY15" fmla="*/ 682171 h 972979"/>
              <a:gd name="connsiteX16" fmla="*/ 217714 w 1489400"/>
              <a:gd name="connsiteY16" fmla="*/ 638628 h 972979"/>
              <a:gd name="connsiteX17" fmla="*/ 188686 w 1489400"/>
              <a:gd name="connsiteY17" fmla="*/ 595085 h 972979"/>
              <a:gd name="connsiteX18" fmla="*/ 101600 w 1489400"/>
              <a:gd name="connsiteY18" fmla="*/ 493485 h 972979"/>
              <a:gd name="connsiteX19" fmla="*/ 0 w 1489400"/>
              <a:gd name="connsiteY19" fmla="*/ 406400 h 972979"/>
              <a:gd name="connsiteX20" fmla="*/ 43543 w 1489400"/>
              <a:gd name="connsiteY20" fmla="*/ 261257 h 972979"/>
              <a:gd name="connsiteX21" fmla="*/ 217714 w 1489400"/>
              <a:gd name="connsiteY21" fmla="*/ 72571 h 972979"/>
              <a:gd name="connsiteX22" fmla="*/ 246743 w 1489400"/>
              <a:gd name="connsiteY22" fmla="*/ 0 h 97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89400" h="972979">
                <a:moveTo>
                  <a:pt x="246743" y="0"/>
                </a:moveTo>
                <a:lnTo>
                  <a:pt x="246743" y="0"/>
                </a:lnTo>
                <a:cubicBezTo>
                  <a:pt x="285448" y="53219"/>
                  <a:pt x="315148" y="114334"/>
                  <a:pt x="362857" y="159657"/>
                </a:cubicBezTo>
                <a:cubicBezTo>
                  <a:pt x="543238" y="331019"/>
                  <a:pt x="478019" y="234624"/>
                  <a:pt x="609600" y="304800"/>
                </a:cubicBezTo>
                <a:cubicBezTo>
                  <a:pt x="790968" y="401529"/>
                  <a:pt x="699449" y="370710"/>
                  <a:pt x="841828" y="435428"/>
                </a:cubicBezTo>
                <a:cubicBezTo>
                  <a:pt x="865547" y="446209"/>
                  <a:pt x="890005" y="455309"/>
                  <a:pt x="914400" y="464457"/>
                </a:cubicBezTo>
                <a:cubicBezTo>
                  <a:pt x="928725" y="469829"/>
                  <a:pt x="942699" y="477664"/>
                  <a:pt x="957943" y="478971"/>
                </a:cubicBezTo>
                <a:cubicBezTo>
                  <a:pt x="1112497" y="492219"/>
                  <a:pt x="1267581" y="498324"/>
                  <a:pt x="1422400" y="508000"/>
                </a:cubicBezTo>
                <a:cubicBezTo>
                  <a:pt x="1503346" y="615928"/>
                  <a:pt x="1508339" y="596541"/>
                  <a:pt x="1451428" y="812800"/>
                </a:cubicBezTo>
                <a:cubicBezTo>
                  <a:pt x="1445922" y="833724"/>
                  <a:pt x="1413747" y="834551"/>
                  <a:pt x="1393371" y="841828"/>
                </a:cubicBezTo>
                <a:cubicBezTo>
                  <a:pt x="1300347" y="875051"/>
                  <a:pt x="1240739" y="891876"/>
                  <a:pt x="1146628" y="899885"/>
                </a:cubicBezTo>
                <a:cubicBezTo>
                  <a:pt x="953260" y="916342"/>
                  <a:pt x="566057" y="943428"/>
                  <a:pt x="566057" y="943428"/>
                </a:cubicBezTo>
                <a:cubicBezTo>
                  <a:pt x="537028" y="953104"/>
                  <a:pt x="509262" y="976784"/>
                  <a:pt x="478971" y="972457"/>
                </a:cubicBezTo>
                <a:cubicBezTo>
                  <a:pt x="369556" y="956827"/>
                  <a:pt x="369183" y="927053"/>
                  <a:pt x="333828" y="856342"/>
                </a:cubicBezTo>
                <a:cubicBezTo>
                  <a:pt x="306942" y="721909"/>
                  <a:pt x="341596" y="840908"/>
                  <a:pt x="275771" y="725714"/>
                </a:cubicBezTo>
                <a:cubicBezTo>
                  <a:pt x="268180" y="712430"/>
                  <a:pt x="269744" y="694901"/>
                  <a:pt x="261257" y="682171"/>
                </a:cubicBezTo>
                <a:cubicBezTo>
                  <a:pt x="249871" y="665092"/>
                  <a:pt x="230855" y="654397"/>
                  <a:pt x="217714" y="638628"/>
                </a:cubicBezTo>
                <a:cubicBezTo>
                  <a:pt x="206547" y="625227"/>
                  <a:pt x="198825" y="609280"/>
                  <a:pt x="188686" y="595085"/>
                </a:cubicBezTo>
                <a:cubicBezTo>
                  <a:pt x="158497" y="552820"/>
                  <a:pt x="140467" y="526799"/>
                  <a:pt x="101600" y="493485"/>
                </a:cubicBezTo>
                <a:cubicBezTo>
                  <a:pt x="-28746" y="381760"/>
                  <a:pt x="108053" y="514451"/>
                  <a:pt x="0" y="406400"/>
                </a:cubicBezTo>
                <a:cubicBezTo>
                  <a:pt x="14514" y="358019"/>
                  <a:pt x="22183" y="307029"/>
                  <a:pt x="43543" y="261257"/>
                </a:cubicBezTo>
                <a:cubicBezTo>
                  <a:pt x="68425" y="207939"/>
                  <a:pt x="198728" y="101049"/>
                  <a:pt x="217714" y="72571"/>
                </a:cubicBezTo>
                <a:cubicBezTo>
                  <a:pt x="249427" y="25003"/>
                  <a:pt x="241905" y="12095"/>
                  <a:pt x="246743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ish&#10;&#10;Description automatically generated">
            <a:extLst>
              <a:ext uri="{FF2B5EF4-FFF2-40B4-BE49-F238E27FC236}">
                <a16:creationId xmlns:a16="http://schemas.microsoft.com/office/drawing/2014/main" id="{A0B6A36E-27F2-696A-8880-81B6FF380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fish&#10;&#10;Description automatically generated">
            <a:extLst>
              <a:ext uri="{FF2B5EF4-FFF2-40B4-BE49-F238E27FC236}">
                <a16:creationId xmlns:a16="http://schemas.microsoft.com/office/drawing/2014/main" id="{B6356E96-8CA2-F408-EF37-91006087C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09428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9E25B28-4F92-6C36-0B3D-0887F5AAC141}"/>
              </a:ext>
            </a:extLst>
          </p:cNvPr>
          <p:cNvSpPr/>
          <p:nvPr/>
        </p:nvSpPr>
        <p:spPr>
          <a:xfrm>
            <a:off x="8432800" y="2162629"/>
            <a:ext cx="1845916" cy="1146628"/>
          </a:xfrm>
          <a:custGeom>
            <a:avLst/>
            <a:gdLst>
              <a:gd name="connsiteX0" fmla="*/ 0 w 1845916"/>
              <a:gd name="connsiteY0" fmla="*/ 377371 h 1146628"/>
              <a:gd name="connsiteX1" fmla="*/ 0 w 1845916"/>
              <a:gd name="connsiteY1" fmla="*/ 377371 h 1146628"/>
              <a:gd name="connsiteX2" fmla="*/ 188686 w 1845916"/>
              <a:gd name="connsiteY2" fmla="*/ 217714 h 1146628"/>
              <a:gd name="connsiteX3" fmla="*/ 290286 w 1845916"/>
              <a:gd name="connsiteY3" fmla="*/ 145142 h 1146628"/>
              <a:gd name="connsiteX4" fmla="*/ 304800 w 1845916"/>
              <a:gd name="connsiteY4" fmla="*/ 101600 h 1146628"/>
              <a:gd name="connsiteX5" fmla="*/ 391886 w 1845916"/>
              <a:gd name="connsiteY5" fmla="*/ 14514 h 1146628"/>
              <a:gd name="connsiteX6" fmla="*/ 449943 w 1845916"/>
              <a:gd name="connsiteY6" fmla="*/ 0 h 1146628"/>
              <a:gd name="connsiteX7" fmla="*/ 914400 w 1845916"/>
              <a:gd name="connsiteY7" fmla="*/ 14514 h 1146628"/>
              <a:gd name="connsiteX8" fmla="*/ 1059543 w 1845916"/>
              <a:gd name="connsiteY8" fmla="*/ 87085 h 1146628"/>
              <a:gd name="connsiteX9" fmla="*/ 1117600 w 1845916"/>
              <a:gd name="connsiteY9" fmla="*/ 116114 h 1146628"/>
              <a:gd name="connsiteX10" fmla="*/ 1190171 w 1845916"/>
              <a:gd name="connsiteY10" fmla="*/ 130628 h 1146628"/>
              <a:gd name="connsiteX11" fmla="*/ 1233714 w 1845916"/>
              <a:gd name="connsiteY11" fmla="*/ 145142 h 1146628"/>
              <a:gd name="connsiteX12" fmla="*/ 1407886 w 1845916"/>
              <a:gd name="connsiteY12" fmla="*/ 304800 h 1146628"/>
              <a:gd name="connsiteX13" fmla="*/ 1465943 w 1845916"/>
              <a:gd name="connsiteY13" fmla="*/ 333828 h 1146628"/>
              <a:gd name="connsiteX14" fmla="*/ 1611086 w 1845916"/>
              <a:gd name="connsiteY14" fmla="*/ 493485 h 1146628"/>
              <a:gd name="connsiteX15" fmla="*/ 1654629 w 1845916"/>
              <a:gd name="connsiteY15" fmla="*/ 508000 h 1146628"/>
              <a:gd name="connsiteX16" fmla="*/ 1698171 w 1845916"/>
              <a:gd name="connsiteY16" fmla="*/ 551542 h 1146628"/>
              <a:gd name="connsiteX17" fmla="*/ 1712686 w 1845916"/>
              <a:gd name="connsiteY17" fmla="*/ 595085 h 1146628"/>
              <a:gd name="connsiteX18" fmla="*/ 1756229 w 1845916"/>
              <a:gd name="connsiteY18" fmla="*/ 667657 h 1146628"/>
              <a:gd name="connsiteX19" fmla="*/ 1785257 w 1845916"/>
              <a:gd name="connsiteY19" fmla="*/ 798285 h 1146628"/>
              <a:gd name="connsiteX20" fmla="*/ 1814286 w 1845916"/>
              <a:gd name="connsiteY20" fmla="*/ 841828 h 1146628"/>
              <a:gd name="connsiteX21" fmla="*/ 1828800 w 1845916"/>
              <a:gd name="connsiteY21" fmla="*/ 1074057 h 1146628"/>
              <a:gd name="connsiteX22" fmla="*/ 1814286 w 1845916"/>
              <a:gd name="connsiteY22" fmla="*/ 1117600 h 1146628"/>
              <a:gd name="connsiteX23" fmla="*/ 1756229 w 1845916"/>
              <a:gd name="connsiteY23" fmla="*/ 1132114 h 1146628"/>
              <a:gd name="connsiteX24" fmla="*/ 1712686 w 1845916"/>
              <a:gd name="connsiteY24" fmla="*/ 1146628 h 1146628"/>
              <a:gd name="connsiteX25" fmla="*/ 1625600 w 1845916"/>
              <a:gd name="connsiteY25" fmla="*/ 1103085 h 1146628"/>
              <a:gd name="connsiteX26" fmla="*/ 1567543 w 1845916"/>
              <a:gd name="connsiteY26" fmla="*/ 1030514 h 1146628"/>
              <a:gd name="connsiteX27" fmla="*/ 1524000 w 1845916"/>
              <a:gd name="connsiteY27" fmla="*/ 986971 h 1146628"/>
              <a:gd name="connsiteX28" fmla="*/ 1465943 w 1845916"/>
              <a:gd name="connsiteY28" fmla="*/ 914400 h 1146628"/>
              <a:gd name="connsiteX29" fmla="*/ 1422400 w 1845916"/>
              <a:gd name="connsiteY29" fmla="*/ 885371 h 1146628"/>
              <a:gd name="connsiteX30" fmla="*/ 1364343 w 1845916"/>
              <a:gd name="connsiteY30" fmla="*/ 812800 h 1146628"/>
              <a:gd name="connsiteX31" fmla="*/ 1306286 w 1845916"/>
              <a:gd name="connsiteY31" fmla="*/ 769257 h 1146628"/>
              <a:gd name="connsiteX32" fmla="*/ 1190171 w 1845916"/>
              <a:gd name="connsiteY32" fmla="*/ 653142 h 1146628"/>
              <a:gd name="connsiteX33" fmla="*/ 1117600 w 1845916"/>
              <a:gd name="connsiteY33" fmla="*/ 566057 h 1146628"/>
              <a:gd name="connsiteX34" fmla="*/ 1088571 w 1845916"/>
              <a:gd name="connsiteY34" fmla="*/ 508000 h 1146628"/>
              <a:gd name="connsiteX35" fmla="*/ 1001486 w 1845916"/>
              <a:gd name="connsiteY35" fmla="*/ 406400 h 1146628"/>
              <a:gd name="connsiteX36" fmla="*/ 914400 w 1845916"/>
              <a:gd name="connsiteY36" fmla="*/ 304800 h 1146628"/>
              <a:gd name="connsiteX37" fmla="*/ 812800 w 1845916"/>
              <a:gd name="connsiteY37" fmla="*/ 261257 h 1146628"/>
              <a:gd name="connsiteX38" fmla="*/ 609600 w 1845916"/>
              <a:gd name="connsiteY38" fmla="*/ 203200 h 1146628"/>
              <a:gd name="connsiteX39" fmla="*/ 522514 w 1845916"/>
              <a:gd name="connsiteY39" fmla="*/ 246742 h 1146628"/>
              <a:gd name="connsiteX40" fmla="*/ 478971 w 1845916"/>
              <a:gd name="connsiteY40" fmla="*/ 261257 h 1146628"/>
              <a:gd name="connsiteX41" fmla="*/ 377371 w 1845916"/>
              <a:gd name="connsiteY41" fmla="*/ 333828 h 1146628"/>
              <a:gd name="connsiteX42" fmla="*/ 333829 w 1845916"/>
              <a:gd name="connsiteY42" fmla="*/ 362857 h 1146628"/>
              <a:gd name="connsiteX43" fmla="*/ 290286 w 1845916"/>
              <a:gd name="connsiteY43" fmla="*/ 377371 h 1146628"/>
              <a:gd name="connsiteX44" fmla="*/ 246743 w 1845916"/>
              <a:gd name="connsiteY44" fmla="*/ 406400 h 1146628"/>
              <a:gd name="connsiteX45" fmla="*/ 58057 w 1845916"/>
              <a:gd name="connsiteY45" fmla="*/ 391885 h 1146628"/>
              <a:gd name="connsiteX46" fmla="*/ 58057 w 1845916"/>
              <a:gd name="connsiteY46" fmla="*/ 348342 h 1146628"/>
              <a:gd name="connsiteX47" fmla="*/ 72571 w 1845916"/>
              <a:gd name="connsiteY47" fmla="*/ 348342 h 114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845916" h="1146628">
                <a:moveTo>
                  <a:pt x="0" y="377371"/>
                </a:moveTo>
                <a:lnTo>
                  <a:pt x="0" y="377371"/>
                </a:lnTo>
                <a:cubicBezTo>
                  <a:pt x="62895" y="324152"/>
                  <a:pt x="124350" y="269183"/>
                  <a:pt x="188686" y="217714"/>
                </a:cubicBezTo>
                <a:cubicBezTo>
                  <a:pt x="221185" y="191715"/>
                  <a:pt x="260857" y="174571"/>
                  <a:pt x="290286" y="145142"/>
                </a:cubicBezTo>
                <a:cubicBezTo>
                  <a:pt x="301104" y="134324"/>
                  <a:pt x="297210" y="114883"/>
                  <a:pt x="304800" y="101600"/>
                </a:cubicBezTo>
                <a:cubicBezTo>
                  <a:pt x="325871" y="64725"/>
                  <a:pt x="351967" y="31622"/>
                  <a:pt x="391886" y="14514"/>
                </a:cubicBezTo>
                <a:cubicBezTo>
                  <a:pt x="410221" y="6656"/>
                  <a:pt x="430591" y="4838"/>
                  <a:pt x="449943" y="0"/>
                </a:cubicBezTo>
                <a:cubicBezTo>
                  <a:pt x="604762" y="4838"/>
                  <a:pt x="759744" y="5922"/>
                  <a:pt x="914400" y="14514"/>
                </a:cubicBezTo>
                <a:cubicBezTo>
                  <a:pt x="980740" y="18199"/>
                  <a:pt x="1000569" y="51700"/>
                  <a:pt x="1059543" y="87085"/>
                </a:cubicBezTo>
                <a:cubicBezTo>
                  <a:pt x="1078096" y="98217"/>
                  <a:pt x="1097074" y="109272"/>
                  <a:pt x="1117600" y="116114"/>
                </a:cubicBezTo>
                <a:cubicBezTo>
                  <a:pt x="1141003" y="123915"/>
                  <a:pt x="1166238" y="124645"/>
                  <a:pt x="1190171" y="130628"/>
                </a:cubicBezTo>
                <a:cubicBezTo>
                  <a:pt x="1205014" y="134339"/>
                  <a:pt x="1219200" y="140304"/>
                  <a:pt x="1233714" y="145142"/>
                </a:cubicBezTo>
                <a:cubicBezTo>
                  <a:pt x="1289209" y="200637"/>
                  <a:pt x="1341905" y="260813"/>
                  <a:pt x="1407886" y="304800"/>
                </a:cubicBezTo>
                <a:cubicBezTo>
                  <a:pt x="1425889" y="316802"/>
                  <a:pt x="1446591" y="324152"/>
                  <a:pt x="1465943" y="333828"/>
                </a:cubicBezTo>
                <a:cubicBezTo>
                  <a:pt x="1501943" y="387829"/>
                  <a:pt x="1556032" y="475133"/>
                  <a:pt x="1611086" y="493485"/>
                </a:cubicBezTo>
                <a:lnTo>
                  <a:pt x="1654629" y="508000"/>
                </a:lnTo>
                <a:cubicBezTo>
                  <a:pt x="1669143" y="522514"/>
                  <a:pt x="1686785" y="534463"/>
                  <a:pt x="1698171" y="551542"/>
                </a:cubicBezTo>
                <a:cubicBezTo>
                  <a:pt x="1706658" y="564272"/>
                  <a:pt x="1705844" y="581401"/>
                  <a:pt x="1712686" y="595085"/>
                </a:cubicBezTo>
                <a:cubicBezTo>
                  <a:pt x="1725302" y="620318"/>
                  <a:pt x="1741715" y="643466"/>
                  <a:pt x="1756229" y="667657"/>
                </a:cubicBezTo>
                <a:cubicBezTo>
                  <a:pt x="1758812" y="680572"/>
                  <a:pt x="1777571" y="780351"/>
                  <a:pt x="1785257" y="798285"/>
                </a:cubicBezTo>
                <a:cubicBezTo>
                  <a:pt x="1792129" y="814319"/>
                  <a:pt x="1804610" y="827314"/>
                  <a:pt x="1814286" y="841828"/>
                </a:cubicBezTo>
                <a:cubicBezTo>
                  <a:pt x="1854618" y="962828"/>
                  <a:pt x="1852828" y="917874"/>
                  <a:pt x="1828800" y="1074057"/>
                </a:cubicBezTo>
                <a:cubicBezTo>
                  <a:pt x="1826474" y="1089179"/>
                  <a:pt x="1826233" y="1108043"/>
                  <a:pt x="1814286" y="1117600"/>
                </a:cubicBezTo>
                <a:cubicBezTo>
                  <a:pt x="1798709" y="1130061"/>
                  <a:pt x="1775409" y="1126634"/>
                  <a:pt x="1756229" y="1132114"/>
                </a:cubicBezTo>
                <a:cubicBezTo>
                  <a:pt x="1741518" y="1136317"/>
                  <a:pt x="1727200" y="1141790"/>
                  <a:pt x="1712686" y="1146628"/>
                </a:cubicBezTo>
                <a:cubicBezTo>
                  <a:pt x="1683657" y="1132114"/>
                  <a:pt x="1650943" y="1123359"/>
                  <a:pt x="1625600" y="1103085"/>
                </a:cubicBezTo>
                <a:cubicBezTo>
                  <a:pt x="1601410" y="1083733"/>
                  <a:pt x="1587943" y="1053828"/>
                  <a:pt x="1567543" y="1030514"/>
                </a:cubicBezTo>
                <a:cubicBezTo>
                  <a:pt x="1554026" y="1015066"/>
                  <a:pt x="1537517" y="1002419"/>
                  <a:pt x="1524000" y="986971"/>
                </a:cubicBezTo>
                <a:cubicBezTo>
                  <a:pt x="1503600" y="963657"/>
                  <a:pt x="1487848" y="936305"/>
                  <a:pt x="1465943" y="914400"/>
                </a:cubicBezTo>
                <a:cubicBezTo>
                  <a:pt x="1453608" y="902065"/>
                  <a:pt x="1434735" y="897706"/>
                  <a:pt x="1422400" y="885371"/>
                </a:cubicBezTo>
                <a:cubicBezTo>
                  <a:pt x="1400495" y="863466"/>
                  <a:pt x="1386248" y="834705"/>
                  <a:pt x="1364343" y="812800"/>
                </a:cubicBezTo>
                <a:cubicBezTo>
                  <a:pt x="1347238" y="795695"/>
                  <a:pt x="1323391" y="786362"/>
                  <a:pt x="1306286" y="769257"/>
                </a:cubicBezTo>
                <a:cubicBezTo>
                  <a:pt x="1159952" y="622922"/>
                  <a:pt x="1330145" y="758121"/>
                  <a:pt x="1190171" y="653142"/>
                </a:cubicBezTo>
                <a:cubicBezTo>
                  <a:pt x="1157903" y="556339"/>
                  <a:pt x="1203872" y="666708"/>
                  <a:pt x="1117600" y="566057"/>
                </a:cubicBezTo>
                <a:cubicBezTo>
                  <a:pt x="1103519" y="549629"/>
                  <a:pt x="1100038" y="526348"/>
                  <a:pt x="1088571" y="508000"/>
                </a:cubicBezTo>
                <a:cubicBezTo>
                  <a:pt x="1034210" y="421021"/>
                  <a:pt x="1060865" y="477654"/>
                  <a:pt x="1001486" y="406400"/>
                </a:cubicBezTo>
                <a:cubicBezTo>
                  <a:pt x="962691" y="359846"/>
                  <a:pt x="976296" y="344189"/>
                  <a:pt x="914400" y="304800"/>
                </a:cubicBezTo>
                <a:cubicBezTo>
                  <a:pt x="883315" y="285018"/>
                  <a:pt x="847545" y="273520"/>
                  <a:pt x="812800" y="261257"/>
                </a:cubicBezTo>
                <a:cubicBezTo>
                  <a:pt x="733018" y="233098"/>
                  <a:pt x="683302" y="221625"/>
                  <a:pt x="609600" y="203200"/>
                </a:cubicBezTo>
                <a:cubicBezTo>
                  <a:pt x="500160" y="239679"/>
                  <a:pt x="635052" y="190473"/>
                  <a:pt x="522514" y="246742"/>
                </a:cubicBezTo>
                <a:cubicBezTo>
                  <a:pt x="508830" y="253584"/>
                  <a:pt x="492655" y="254415"/>
                  <a:pt x="478971" y="261257"/>
                </a:cubicBezTo>
                <a:cubicBezTo>
                  <a:pt x="456169" y="272658"/>
                  <a:pt x="392708" y="322873"/>
                  <a:pt x="377371" y="333828"/>
                </a:cubicBezTo>
                <a:cubicBezTo>
                  <a:pt x="363176" y="343967"/>
                  <a:pt x="349431" y="355056"/>
                  <a:pt x="333829" y="362857"/>
                </a:cubicBezTo>
                <a:cubicBezTo>
                  <a:pt x="320145" y="369699"/>
                  <a:pt x="304800" y="372533"/>
                  <a:pt x="290286" y="377371"/>
                </a:cubicBezTo>
                <a:cubicBezTo>
                  <a:pt x="275772" y="387047"/>
                  <a:pt x="263451" y="401387"/>
                  <a:pt x="246743" y="406400"/>
                </a:cubicBezTo>
                <a:cubicBezTo>
                  <a:pt x="192102" y="422792"/>
                  <a:pt x="108502" y="433923"/>
                  <a:pt x="58057" y="391885"/>
                </a:cubicBezTo>
                <a:cubicBezTo>
                  <a:pt x="46907" y="382593"/>
                  <a:pt x="58057" y="362856"/>
                  <a:pt x="58057" y="348342"/>
                </a:cubicBezTo>
                <a:lnTo>
                  <a:pt x="72571" y="34834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89959A-A604-BCB8-5283-0B24C1D207BF}"/>
              </a:ext>
            </a:extLst>
          </p:cNvPr>
          <p:cNvSpPr/>
          <p:nvPr/>
        </p:nvSpPr>
        <p:spPr>
          <a:xfrm>
            <a:off x="10828580" y="696686"/>
            <a:ext cx="710277" cy="1616478"/>
          </a:xfrm>
          <a:custGeom>
            <a:avLst/>
            <a:gdLst>
              <a:gd name="connsiteX0" fmla="*/ 478049 w 710277"/>
              <a:gd name="connsiteY0" fmla="*/ 0 h 1616478"/>
              <a:gd name="connsiteX1" fmla="*/ 478049 w 710277"/>
              <a:gd name="connsiteY1" fmla="*/ 0 h 1616478"/>
              <a:gd name="connsiteX2" fmla="*/ 463534 w 710277"/>
              <a:gd name="connsiteY2" fmla="*/ 188685 h 1616478"/>
              <a:gd name="connsiteX3" fmla="*/ 449020 w 710277"/>
              <a:gd name="connsiteY3" fmla="*/ 232228 h 1616478"/>
              <a:gd name="connsiteX4" fmla="*/ 434506 w 710277"/>
              <a:gd name="connsiteY4" fmla="*/ 333828 h 1616478"/>
              <a:gd name="connsiteX5" fmla="*/ 260334 w 710277"/>
              <a:gd name="connsiteY5" fmla="*/ 522514 h 1616478"/>
              <a:gd name="connsiteX6" fmla="*/ 202277 w 710277"/>
              <a:gd name="connsiteY6" fmla="*/ 595085 h 1616478"/>
              <a:gd name="connsiteX7" fmla="*/ 158734 w 710277"/>
              <a:gd name="connsiteY7" fmla="*/ 638628 h 1616478"/>
              <a:gd name="connsiteX8" fmla="*/ 71649 w 710277"/>
              <a:gd name="connsiteY8" fmla="*/ 783771 h 1616478"/>
              <a:gd name="connsiteX9" fmla="*/ 28106 w 710277"/>
              <a:gd name="connsiteY9" fmla="*/ 957943 h 1616478"/>
              <a:gd name="connsiteX10" fmla="*/ 13591 w 710277"/>
              <a:gd name="connsiteY10" fmla="*/ 1422400 h 1616478"/>
              <a:gd name="connsiteX11" fmla="*/ 28106 w 710277"/>
              <a:gd name="connsiteY11" fmla="*/ 1611085 h 1616478"/>
              <a:gd name="connsiteX12" fmla="*/ 216791 w 710277"/>
              <a:gd name="connsiteY12" fmla="*/ 1480457 h 1616478"/>
              <a:gd name="connsiteX13" fmla="*/ 260334 w 710277"/>
              <a:gd name="connsiteY13" fmla="*/ 1451428 h 1616478"/>
              <a:gd name="connsiteX14" fmla="*/ 318391 w 710277"/>
              <a:gd name="connsiteY14" fmla="*/ 1378857 h 1616478"/>
              <a:gd name="connsiteX15" fmla="*/ 332906 w 710277"/>
              <a:gd name="connsiteY15" fmla="*/ 1335314 h 1616478"/>
              <a:gd name="connsiteX16" fmla="*/ 361934 w 710277"/>
              <a:gd name="connsiteY16" fmla="*/ 1291771 h 1616478"/>
              <a:gd name="connsiteX17" fmla="*/ 376449 w 710277"/>
              <a:gd name="connsiteY17" fmla="*/ 1219200 h 1616478"/>
              <a:gd name="connsiteX18" fmla="*/ 390963 w 710277"/>
              <a:gd name="connsiteY18" fmla="*/ 1161143 h 1616478"/>
              <a:gd name="connsiteX19" fmla="*/ 405477 w 710277"/>
              <a:gd name="connsiteY19" fmla="*/ 1059543 h 1616478"/>
              <a:gd name="connsiteX20" fmla="*/ 434506 w 710277"/>
              <a:gd name="connsiteY20" fmla="*/ 957943 h 1616478"/>
              <a:gd name="connsiteX21" fmla="*/ 449020 w 710277"/>
              <a:gd name="connsiteY21" fmla="*/ 885371 h 1616478"/>
              <a:gd name="connsiteX22" fmla="*/ 478049 w 710277"/>
              <a:gd name="connsiteY22" fmla="*/ 711200 h 1616478"/>
              <a:gd name="connsiteX23" fmla="*/ 492563 w 710277"/>
              <a:gd name="connsiteY23" fmla="*/ 638628 h 1616478"/>
              <a:gd name="connsiteX24" fmla="*/ 521591 w 710277"/>
              <a:gd name="connsiteY24" fmla="*/ 551543 h 1616478"/>
              <a:gd name="connsiteX25" fmla="*/ 550620 w 710277"/>
              <a:gd name="connsiteY25" fmla="*/ 493485 h 1616478"/>
              <a:gd name="connsiteX26" fmla="*/ 594163 w 710277"/>
              <a:gd name="connsiteY26" fmla="*/ 449943 h 1616478"/>
              <a:gd name="connsiteX27" fmla="*/ 608677 w 710277"/>
              <a:gd name="connsiteY27" fmla="*/ 406400 h 1616478"/>
              <a:gd name="connsiteX28" fmla="*/ 710277 w 710277"/>
              <a:gd name="connsiteY28" fmla="*/ 333828 h 1616478"/>
              <a:gd name="connsiteX29" fmla="*/ 681249 w 710277"/>
              <a:gd name="connsiteY29" fmla="*/ 188685 h 1616478"/>
              <a:gd name="connsiteX30" fmla="*/ 623191 w 710277"/>
              <a:gd name="connsiteY30" fmla="*/ 174171 h 1616478"/>
              <a:gd name="connsiteX31" fmla="*/ 579649 w 710277"/>
              <a:gd name="connsiteY31" fmla="*/ 116114 h 1616478"/>
              <a:gd name="connsiteX32" fmla="*/ 536106 w 710277"/>
              <a:gd name="connsiteY32" fmla="*/ 29028 h 1616478"/>
              <a:gd name="connsiteX33" fmla="*/ 507077 w 710277"/>
              <a:gd name="connsiteY33" fmla="*/ 43543 h 161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10277" h="1616478">
                <a:moveTo>
                  <a:pt x="478049" y="0"/>
                </a:moveTo>
                <a:lnTo>
                  <a:pt x="478049" y="0"/>
                </a:lnTo>
                <a:cubicBezTo>
                  <a:pt x="473211" y="62895"/>
                  <a:pt x="471358" y="126091"/>
                  <a:pt x="463534" y="188685"/>
                </a:cubicBezTo>
                <a:cubicBezTo>
                  <a:pt x="461636" y="203866"/>
                  <a:pt x="452020" y="217226"/>
                  <a:pt x="449020" y="232228"/>
                </a:cubicBezTo>
                <a:cubicBezTo>
                  <a:pt x="442311" y="265774"/>
                  <a:pt x="447664" y="302249"/>
                  <a:pt x="434506" y="333828"/>
                </a:cubicBezTo>
                <a:cubicBezTo>
                  <a:pt x="417523" y="374587"/>
                  <a:pt x="265364" y="516227"/>
                  <a:pt x="260334" y="522514"/>
                </a:cubicBezTo>
                <a:cubicBezTo>
                  <a:pt x="240982" y="546704"/>
                  <a:pt x="222677" y="571771"/>
                  <a:pt x="202277" y="595085"/>
                </a:cubicBezTo>
                <a:cubicBezTo>
                  <a:pt x="188760" y="610533"/>
                  <a:pt x="171336" y="622425"/>
                  <a:pt x="158734" y="638628"/>
                </a:cubicBezTo>
                <a:cubicBezTo>
                  <a:pt x="125901" y="680842"/>
                  <a:pt x="93193" y="733502"/>
                  <a:pt x="71649" y="783771"/>
                </a:cubicBezTo>
                <a:cubicBezTo>
                  <a:pt x="51832" y="830010"/>
                  <a:pt x="34784" y="927890"/>
                  <a:pt x="28106" y="957943"/>
                </a:cubicBezTo>
                <a:cubicBezTo>
                  <a:pt x="23268" y="1112762"/>
                  <a:pt x="13591" y="1267505"/>
                  <a:pt x="13591" y="1422400"/>
                </a:cubicBezTo>
                <a:cubicBezTo>
                  <a:pt x="13591" y="1485481"/>
                  <a:pt x="-25113" y="1577219"/>
                  <a:pt x="28106" y="1611085"/>
                </a:cubicBezTo>
                <a:cubicBezTo>
                  <a:pt x="79956" y="1644080"/>
                  <a:pt x="173697" y="1516369"/>
                  <a:pt x="216791" y="1480457"/>
                </a:cubicBezTo>
                <a:cubicBezTo>
                  <a:pt x="230192" y="1469289"/>
                  <a:pt x="247999" y="1463763"/>
                  <a:pt x="260334" y="1451428"/>
                </a:cubicBezTo>
                <a:cubicBezTo>
                  <a:pt x="282239" y="1429523"/>
                  <a:pt x="299039" y="1403047"/>
                  <a:pt x="318391" y="1378857"/>
                </a:cubicBezTo>
                <a:cubicBezTo>
                  <a:pt x="323229" y="1364343"/>
                  <a:pt x="326064" y="1348998"/>
                  <a:pt x="332906" y="1335314"/>
                </a:cubicBezTo>
                <a:cubicBezTo>
                  <a:pt x="340707" y="1319712"/>
                  <a:pt x="355809" y="1308104"/>
                  <a:pt x="361934" y="1291771"/>
                </a:cubicBezTo>
                <a:cubicBezTo>
                  <a:pt x="370596" y="1268672"/>
                  <a:pt x="371097" y="1243282"/>
                  <a:pt x="376449" y="1219200"/>
                </a:cubicBezTo>
                <a:cubicBezTo>
                  <a:pt x="380776" y="1199727"/>
                  <a:pt x="387395" y="1180769"/>
                  <a:pt x="390963" y="1161143"/>
                </a:cubicBezTo>
                <a:cubicBezTo>
                  <a:pt x="397083" y="1127484"/>
                  <a:pt x="399357" y="1093202"/>
                  <a:pt x="405477" y="1059543"/>
                </a:cubicBezTo>
                <a:cubicBezTo>
                  <a:pt x="423580" y="959972"/>
                  <a:pt x="413775" y="1040864"/>
                  <a:pt x="434506" y="957943"/>
                </a:cubicBezTo>
                <a:cubicBezTo>
                  <a:pt x="440489" y="934010"/>
                  <a:pt x="444733" y="909665"/>
                  <a:pt x="449020" y="885371"/>
                </a:cubicBezTo>
                <a:cubicBezTo>
                  <a:pt x="459249" y="827409"/>
                  <a:pt x="466506" y="768915"/>
                  <a:pt x="478049" y="711200"/>
                </a:cubicBezTo>
                <a:cubicBezTo>
                  <a:pt x="482887" y="687009"/>
                  <a:pt x="486072" y="662428"/>
                  <a:pt x="492563" y="638628"/>
                </a:cubicBezTo>
                <a:cubicBezTo>
                  <a:pt x="500614" y="609108"/>
                  <a:pt x="510227" y="579953"/>
                  <a:pt x="521591" y="551543"/>
                </a:cubicBezTo>
                <a:cubicBezTo>
                  <a:pt x="529627" y="531454"/>
                  <a:pt x="538044" y="511092"/>
                  <a:pt x="550620" y="493485"/>
                </a:cubicBezTo>
                <a:cubicBezTo>
                  <a:pt x="562551" y="476782"/>
                  <a:pt x="579649" y="464457"/>
                  <a:pt x="594163" y="449943"/>
                </a:cubicBezTo>
                <a:cubicBezTo>
                  <a:pt x="599001" y="435429"/>
                  <a:pt x="598883" y="418153"/>
                  <a:pt x="608677" y="406400"/>
                </a:cubicBezTo>
                <a:cubicBezTo>
                  <a:pt x="619928" y="392898"/>
                  <a:pt x="690422" y="347065"/>
                  <a:pt x="710277" y="333828"/>
                </a:cubicBezTo>
                <a:cubicBezTo>
                  <a:pt x="700601" y="285447"/>
                  <a:pt x="704875" y="232000"/>
                  <a:pt x="681249" y="188685"/>
                </a:cubicBezTo>
                <a:cubicBezTo>
                  <a:pt x="671697" y="171173"/>
                  <a:pt x="639424" y="185766"/>
                  <a:pt x="623191" y="174171"/>
                </a:cubicBezTo>
                <a:cubicBezTo>
                  <a:pt x="603507" y="160111"/>
                  <a:pt x="592470" y="136627"/>
                  <a:pt x="579649" y="116114"/>
                </a:cubicBezTo>
                <a:cubicBezTo>
                  <a:pt x="579640" y="116100"/>
                  <a:pt x="543367" y="43550"/>
                  <a:pt x="536106" y="29028"/>
                </a:cubicBezTo>
                <a:lnTo>
                  <a:pt x="507077" y="4354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90E2BB-06C4-C885-DB25-F14B7D38409A}"/>
              </a:ext>
            </a:extLst>
          </p:cNvPr>
          <p:cNvSpPr/>
          <p:nvPr/>
        </p:nvSpPr>
        <p:spPr>
          <a:xfrm>
            <a:off x="10493829" y="3450321"/>
            <a:ext cx="638628" cy="1528338"/>
          </a:xfrm>
          <a:custGeom>
            <a:avLst/>
            <a:gdLst>
              <a:gd name="connsiteX0" fmla="*/ 0 w 638628"/>
              <a:gd name="connsiteY0" fmla="*/ 149222 h 1528338"/>
              <a:gd name="connsiteX1" fmla="*/ 0 w 638628"/>
              <a:gd name="connsiteY1" fmla="*/ 149222 h 1528338"/>
              <a:gd name="connsiteX2" fmla="*/ 130628 w 638628"/>
              <a:gd name="connsiteY2" fmla="*/ 323393 h 1528338"/>
              <a:gd name="connsiteX3" fmla="*/ 145142 w 638628"/>
              <a:gd name="connsiteY3" fmla="*/ 381450 h 1528338"/>
              <a:gd name="connsiteX4" fmla="*/ 174171 w 638628"/>
              <a:gd name="connsiteY4" fmla="*/ 468536 h 1528338"/>
              <a:gd name="connsiteX5" fmla="*/ 188685 w 638628"/>
              <a:gd name="connsiteY5" fmla="*/ 512079 h 1528338"/>
              <a:gd name="connsiteX6" fmla="*/ 217714 w 638628"/>
              <a:gd name="connsiteY6" fmla="*/ 570136 h 1528338"/>
              <a:gd name="connsiteX7" fmla="*/ 232228 w 638628"/>
              <a:gd name="connsiteY7" fmla="*/ 686250 h 1528338"/>
              <a:gd name="connsiteX8" fmla="*/ 246742 w 638628"/>
              <a:gd name="connsiteY8" fmla="*/ 947508 h 1528338"/>
              <a:gd name="connsiteX9" fmla="*/ 304800 w 638628"/>
              <a:gd name="connsiteY9" fmla="*/ 1092650 h 1528338"/>
              <a:gd name="connsiteX10" fmla="*/ 333828 w 638628"/>
              <a:gd name="connsiteY10" fmla="*/ 1165222 h 1528338"/>
              <a:gd name="connsiteX11" fmla="*/ 362857 w 638628"/>
              <a:gd name="connsiteY11" fmla="*/ 1223279 h 1528338"/>
              <a:gd name="connsiteX12" fmla="*/ 406400 w 638628"/>
              <a:gd name="connsiteY12" fmla="*/ 1310365 h 1528338"/>
              <a:gd name="connsiteX13" fmla="*/ 464457 w 638628"/>
              <a:gd name="connsiteY13" fmla="*/ 1411965 h 1528338"/>
              <a:gd name="connsiteX14" fmla="*/ 537028 w 638628"/>
              <a:gd name="connsiteY14" fmla="*/ 1470022 h 1528338"/>
              <a:gd name="connsiteX15" fmla="*/ 580571 w 638628"/>
              <a:gd name="connsiteY15" fmla="*/ 1528079 h 1528338"/>
              <a:gd name="connsiteX16" fmla="*/ 638628 w 638628"/>
              <a:gd name="connsiteY16" fmla="*/ 1382936 h 1528338"/>
              <a:gd name="connsiteX17" fmla="*/ 624114 w 638628"/>
              <a:gd name="connsiteY17" fmla="*/ 1150708 h 1528338"/>
              <a:gd name="connsiteX18" fmla="*/ 609600 w 638628"/>
              <a:gd name="connsiteY18" fmla="*/ 1049108 h 1528338"/>
              <a:gd name="connsiteX19" fmla="*/ 580571 w 638628"/>
              <a:gd name="connsiteY19" fmla="*/ 526593 h 1528338"/>
              <a:gd name="connsiteX20" fmla="*/ 522514 w 638628"/>
              <a:gd name="connsiteY20" fmla="*/ 439508 h 1528338"/>
              <a:gd name="connsiteX21" fmla="*/ 420914 w 638628"/>
              <a:gd name="connsiteY21" fmla="*/ 294365 h 1528338"/>
              <a:gd name="connsiteX22" fmla="*/ 290285 w 638628"/>
              <a:gd name="connsiteY22" fmla="*/ 207279 h 1528338"/>
              <a:gd name="connsiteX23" fmla="*/ 217714 w 638628"/>
              <a:gd name="connsiteY23" fmla="*/ 134708 h 1528338"/>
              <a:gd name="connsiteX24" fmla="*/ 145142 w 638628"/>
              <a:gd name="connsiteY24" fmla="*/ 76650 h 1528338"/>
              <a:gd name="connsiteX25" fmla="*/ 101600 w 638628"/>
              <a:gd name="connsiteY25" fmla="*/ 33108 h 1528338"/>
              <a:gd name="connsiteX26" fmla="*/ 43542 w 638628"/>
              <a:gd name="connsiteY26" fmla="*/ 4079 h 1528338"/>
              <a:gd name="connsiteX27" fmla="*/ 43542 w 638628"/>
              <a:gd name="connsiteY27" fmla="*/ 91165 h 1528338"/>
              <a:gd name="connsiteX28" fmla="*/ 43542 w 638628"/>
              <a:gd name="connsiteY28" fmla="*/ 91165 h 152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8628" h="1528338">
                <a:moveTo>
                  <a:pt x="0" y="149222"/>
                </a:moveTo>
                <a:lnTo>
                  <a:pt x="0" y="149222"/>
                </a:lnTo>
                <a:cubicBezTo>
                  <a:pt x="43543" y="207279"/>
                  <a:pt x="92165" y="261853"/>
                  <a:pt x="130628" y="323393"/>
                </a:cubicBezTo>
                <a:cubicBezTo>
                  <a:pt x="141200" y="340309"/>
                  <a:pt x="139410" y="362343"/>
                  <a:pt x="145142" y="381450"/>
                </a:cubicBezTo>
                <a:cubicBezTo>
                  <a:pt x="153935" y="410758"/>
                  <a:pt x="164495" y="439507"/>
                  <a:pt x="174171" y="468536"/>
                </a:cubicBezTo>
                <a:cubicBezTo>
                  <a:pt x="179009" y="483050"/>
                  <a:pt x="181843" y="498395"/>
                  <a:pt x="188685" y="512079"/>
                </a:cubicBezTo>
                <a:lnTo>
                  <a:pt x="217714" y="570136"/>
                </a:lnTo>
                <a:cubicBezTo>
                  <a:pt x="222552" y="608841"/>
                  <a:pt x="229236" y="647359"/>
                  <a:pt x="232228" y="686250"/>
                </a:cubicBezTo>
                <a:cubicBezTo>
                  <a:pt x="238917" y="773213"/>
                  <a:pt x="231409" y="861646"/>
                  <a:pt x="246742" y="947508"/>
                </a:cubicBezTo>
                <a:cubicBezTo>
                  <a:pt x="255902" y="998804"/>
                  <a:pt x="285448" y="1044269"/>
                  <a:pt x="304800" y="1092650"/>
                </a:cubicBezTo>
                <a:cubicBezTo>
                  <a:pt x="314476" y="1116841"/>
                  <a:pt x="322176" y="1141919"/>
                  <a:pt x="333828" y="1165222"/>
                </a:cubicBezTo>
                <a:cubicBezTo>
                  <a:pt x="343504" y="1184574"/>
                  <a:pt x="354334" y="1203392"/>
                  <a:pt x="362857" y="1223279"/>
                </a:cubicBezTo>
                <a:cubicBezTo>
                  <a:pt x="398913" y="1307409"/>
                  <a:pt x="350612" y="1226684"/>
                  <a:pt x="406400" y="1310365"/>
                </a:cubicBezTo>
                <a:cubicBezTo>
                  <a:pt x="429894" y="1404343"/>
                  <a:pt x="402691" y="1337845"/>
                  <a:pt x="464457" y="1411965"/>
                </a:cubicBezTo>
                <a:cubicBezTo>
                  <a:pt x="514958" y="1472567"/>
                  <a:pt x="465546" y="1446195"/>
                  <a:pt x="537028" y="1470022"/>
                </a:cubicBezTo>
                <a:cubicBezTo>
                  <a:pt x="551542" y="1489374"/>
                  <a:pt x="556710" y="1532056"/>
                  <a:pt x="580571" y="1528079"/>
                </a:cubicBezTo>
                <a:cubicBezTo>
                  <a:pt x="619355" y="1521615"/>
                  <a:pt x="633843" y="1406862"/>
                  <a:pt x="638628" y="1382936"/>
                </a:cubicBezTo>
                <a:cubicBezTo>
                  <a:pt x="633790" y="1305527"/>
                  <a:pt x="630833" y="1227977"/>
                  <a:pt x="624114" y="1150708"/>
                </a:cubicBezTo>
                <a:cubicBezTo>
                  <a:pt x="621150" y="1116626"/>
                  <a:pt x="611981" y="1083236"/>
                  <a:pt x="609600" y="1049108"/>
                </a:cubicBezTo>
                <a:cubicBezTo>
                  <a:pt x="597459" y="875091"/>
                  <a:pt x="605241" y="699280"/>
                  <a:pt x="580571" y="526593"/>
                </a:cubicBezTo>
                <a:cubicBezTo>
                  <a:pt x="575637" y="492056"/>
                  <a:pt x="541244" y="468941"/>
                  <a:pt x="522514" y="439508"/>
                </a:cubicBezTo>
                <a:cubicBezTo>
                  <a:pt x="483270" y="377839"/>
                  <a:pt x="474371" y="347822"/>
                  <a:pt x="420914" y="294365"/>
                </a:cubicBezTo>
                <a:cubicBezTo>
                  <a:pt x="258470" y="131922"/>
                  <a:pt x="427020" y="313629"/>
                  <a:pt x="290285" y="207279"/>
                </a:cubicBezTo>
                <a:cubicBezTo>
                  <a:pt x="263281" y="186276"/>
                  <a:pt x="243142" y="157594"/>
                  <a:pt x="217714" y="134708"/>
                </a:cubicBezTo>
                <a:cubicBezTo>
                  <a:pt x="194687" y="113984"/>
                  <a:pt x="168456" y="97050"/>
                  <a:pt x="145142" y="76650"/>
                </a:cubicBezTo>
                <a:cubicBezTo>
                  <a:pt x="129695" y="63134"/>
                  <a:pt x="118303" y="45038"/>
                  <a:pt x="101600" y="33108"/>
                </a:cubicBezTo>
                <a:cubicBezTo>
                  <a:pt x="83993" y="20532"/>
                  <a:pt x="58842" y="-11220"/>
                  <a:pt x="43542" y="4079"/>
                </a:cubicBezTo>
                <a:lnTo>
                  <a:pt x="43542" y="91165"/>
                </a:lnTo>
                <a:lnTo>
                  <a:pt x="43542" y="9116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68E2E7-0798-5F62-238F-034B0DE4463F}"/>
              </a:ext>
            </a:extLst>
          </p:cNvPr>
          <p:cNvSpPr/>
          <p:nvPr/>
        </p:nvSpPr>
        <p:spPr>
          <a:xfrm>
            <a:off x="8345650" y="4034971"/>
            <a:ext cx="392159" cy="1306286"/>
          </a:xfrm>
          <a:custGeom>
            <a:avLst/>
            <a:gdLst>
              <a:gd name="connsiteX0" fmla="*/ 72636 w 392159"/>
              <a:gd name="connsiteY0" fmla="*/ 0 h 1306286"/>
              <a:gd name="connsiteX1" fmla="*/ 72636 w 392159"/>
              <a:gd name="connsiteY1" fmla="*/ 0 h 1306286"/>
              <a:gd name="connsiteX2" fmla="*/ 14579 w 392159"/>
              <a:gd name="connsiteY2" fmla="*/ 145143 h 1306286"/>
              <a:gd name="connsiteX3" fmla="*/ 43607 w 392159"/>
              <a:gd name="connsiteY3" fmla="*/ 522515 h 1306286"/>
              <a:gd name="connsiteX4" fmla="*/ 87150 w 392159"/>
              <a:gd name="connsiteY4" fmla="*/ 638629 h 1306286"/>
              <a:gd name="connsiteX5" fmla="*/ 101664 w 392159"/>
              <a:gd name="connsiteY5" fmla="*/ 740229 h 1306286"/>
              <a:gd name="connsiteX6" fmla="*/ 159721 w 392159"/>
              <a:gd name="connsiteY6" fmla="*/ 827315 h 1306286"/>
              <a:gd name="connsiteX7" fmla="*/ 174236 w 392159"/>
              <a:gd name="connsiteY7" fmla="*/ 870858 h 1306286"/>
              <a:gd name="connsiteX8" fmla="*/ 203264 w 392159"/>
              <a:gd name="connsiteY8" fmla="*/ 1103086 h 1306286"/>
              <a:gd name="connsiteX9" fmla="*/ 275836 w 392159"/>
              <a:gd name="connsiteY9" fmla="*/ 1248229 h 1306286"/>
              <a:gd name="connsiteX10" fmla="*/ 304864 w 392159"/>
              <a:gd name="connsiteY10" fmla="*/ 1306286 h 1306286"/>
              <a:gd name="connsiteX11" fmla="*/ 391950 w 392159"/>
              <a:gd name="connsiteY11" fmla="*/ 1190172 h 1306286"/>
              <a:gd name="connsiteX12" fmla="*/ 362921 w 392159"/>
              <a:gd name="connsiteY12" fmla="*/ 391886 h 1306286"/>
              <a:gd name="connsiteX13" fmla="*/ 333893 w 392159"/>
              <a:gd name="connsiteY13" fmla="*/ 348343 h 1306286"/>
              <a:gd name="connsiteX14" fmla="*/ 261321 w 392159"/>
              <a:gd name="connsiteY14" fmla="*/ 217715 h 1306286"/>
              <a:gd name="connsiteX15" fmla="*/ 232293 w 392159"/>
              <a:gd name="connsiteY15" fmla="*/ 159658 h 1306286"/>
              <a:gd name="connsiteX16" fmla="*/ 174236 w 392159"/>
              <a:gd name="connsiteY16" fmla="*/ 116115 h 1306286"/>
              <a:gd name="connsiteX17" fmla="*/ 174236 w 392159"/>
              <a:gd name="connsiteY17" fmla="*/ 116115 h 13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2159" h="1306286">
                <a:moveTo>
                  <a:pt x="72636" y="0"/>
                </a:moveTo>
                <a:lnTo>
                  <a:pt x="72636" y="0"/>
                </a:lnTo>
                <a:cubicBezTo>
                  <a:pt x="53284" y="48381"/>
                  <a:pt x="28525" y="94936"/>
                  <a:pt x="14579" y="145143"/>
                </a:cubicBezTo>
                <a:cubicBezTo>
                  <a:pt x="-21987" y="276780"/>
                  <a:pt x="18775" y="385937"/>
                  <a:pt x="43607" y="522515"/>
                </a:cubicBezTo>
                <a:cubicBezTo>
                  <a:pt x="54900" y="584625"/>
                  <a:pt x="58386" y="581101"/>
                  <a:pt x="87150" y="638629"/>
                </a:cubicBezTo>
                <a:cubicBezTo>
                  <a:pt x="91988" y="672496"/>
                  <a:pt x="89383" y="708299"/>
                  <a:pt x="101664" y="740229"/>
                </a:cubicBezTo>
                <a:cubicBezTo>
                  <a:pt x="114188" y="772792"/>
                  <a:pt x="148688" y="794217"/>
                  <a:pt x="159721" y="827315"/>
                </a:cubicBezTo>
                <a:lnTo>
                  <a:pt x="174236" y="870858"/>
                </a:lnTo>
                <a:cubicBezTo>
                  <a:pt x="178993" y="932698"/>
                  <a:pt x="171454" y="1034164"/>
                  <a:pt x="203264" y="1103086"/>
                </a:cubicBezTo>
                <a:cubicBezTo>
                  <a:pt x="225932" y="1152199"/>
                  <a:pt x="251645" y="1199848"/>
                  <a:pt x="275836" y="1248229"/>
                </a:cubicBezTo>
                <a:lnTo>
                  <a:pt x="304864" y="1306286"/>
                </a:lnTo>
                <a:cubicBezTo>
                  <a:pt x="386601" y="1273592"/>
                  <a:pt x="393665" y="1294753"/>
                  <a:pt x="391950" y="1190172"/>
                </a:cubicBezTo>
                <a:cubicBezTo>
                  <a:pt x="387585" y="923937"/>
                  <a:pt x="381241" y="657526"/>
                  <a:pt x="362921" y="391886"/>
                </a:cubicBezTo>
                <a:cubicBezTo>
                  <a:pt x="361721" y="374483"/>
                  <a:pt x="341694" y="363945"/>
                  <a:pt x="333893" y="348343"/>
                </a:cubicBezTo>
                <a:cubicBezTo>
                  <a:pt x="205876" y="92308"/>
                  <a:pt x="404063" y="446104"/>
                  <a:pt x="261321" y="217715"/>
                </a:cubicBezTo>
                <a:cubicBezTo>
                  <a:pt x="249854" y="199367"/>
                  <a:pt x="247592" y="174957"/>
                  <a:pt x="232293" y="159658"/>
                </a:cubicBezTo>
                <a:cubicBezTo>
                  <a:pt x="169909" y="97273"/>
                  <a:pt x="174236" y="159240"/>
                  <a:pt x="174236" y="116115"/>
                </a:cubicBezTo>
                <a:lnTo>
                  <a:pt x="174236" y="1161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CA7BE8-6A5D-7EBE-ECF1-9622F0CE6A42}"/>
              </a:ext>
            </a:extLst>
          </p:cNvPr>
          <p:cNvSpPr/>
          <p:nvPr/>
        </p:nvSpPr>
        <p:spPr>
          <a:xfrm>
            <a:off x="6255657" y="2917371"/>
            <a:ext cx="435429" cy="1611644"/>
          </a:xfrm>
          <a:custGeom>
            <a:avLst/>
            <a:gdLst>
              <a:gd name="connsiteX0" fmla="*/ 261257 w 435429"/>
              <a:gd name="connsiteY0" fmla="*/ 0 h 1611644"/>
              <a:gd name="connsiteX1" fmla="*/ 261257 w 435429"/>
              <a:gd name="connsiteY1" fmla="*/ 0 h 1611644"/>
              <a:gd name="connsiteX2" fmla="*/ 217714 w 435429"/>
              <a:gd name="connsiteY2" fmla="*/ 116115 h 1611644"/>
              <a:gd name="connsiteX3" fmla="*/ 188686 w 435429"/>
              <a:gd name="connsiteY3" fmla="*/ 232229 h 1611644"/>
              <a:gd name="connsiteX4" fmla="*/ 130629 w 435429"/>
              <a:gd name="connsiteY4" fmla="*/ 391886 h 1611644"/>
              <a:gd name="connsiteX5" fmla="*/ 72572 w 435429"/>
              <a:gd name="connsiteY5" fmla="*/ 566058 h 1611644"/>
              <a:gd name="connsiteX6" fmla="*/ 14514 w 435429"/>
              <a:gd name="connsiteY6" fmla="*/ 885372 h 1611644"/>
              <a:gd name="connsiteX7" fmla="*/ 29029 w 435429"/>
              <a:gd name="connsiteY7" fmla="*/ 1277258 h 1611644"/>
              <a:gd name="connsiteX8" fmla="*/ 0 w 435429"/>
              <a:gd name="connsiteY8" fmla="*/ 1596572 h 1611644"/>
              <a:gd name="connsiteX9" fmla="*/ 101600 w 435429"/>
              <a:gd name="connsiteY9" fmla="*/ 1611086 h 1611644"/>
              <a:gd name="connsiteX10" fmla="*/ 145143 w 435429"/>
              <a:gd name="connsiteY10" fmla="*/ 1582058 h 1611644"/>
              <a:gd name="connsiteX11" fmla="*/ 217714 w 435429"/>
              <a:gd name="connsiteY11" fmla="*/ 1567543 h 1611644"/>
              <a:gd name="connsiteX12" fmla="*/ 232229 w 435429"/>
              <a:gd name="connsiteY12" fmla="*/ 1494972 h 1611644"/>
              <a:gd name="connsiteX13" fmla="*/ 246743 w 435429"/>
              <a:gd name="connsiteY13" fmla="*/ 1248229 h 1611644"/>
              <a:gd name="connsiteX14" fmla="*/ 304800 w 435429"/>
              <a:gd name="connsiteY14" fmla="*/ 1074058 h 1611644"/>
              <a:gd name="connsiteX15" fmla="*/ 333829 w 435429"/>
              <a:gd name="connsiteY15" fmla="*/ 972458 h 1611644"/>
              <a:gd name="connsiteX16" fmla="*/ 362857 w 435429"/>
              <a:gd name="connsiteY16" fmla="*/ 856343 h 1611644"/>
              <a:gd name="connsiteX17" fmla="*/ 391886 w 435429"/>
              <a:gd name="connsiteY17" fmla="*/ 754743 h 1611644"/>
              <a:gd name="connsiteX18" fmla="*/ 406400 w 435429"/>
              <a:gd name="connsiteY18" fmla="*/ 667658 h 1611644"/>
              <a:gd name="connsiteX19" fmla="*/ 435429 w 435429"/>
              <a:gd name="connsiteY19" fmla="*/ 508000 h 1611644"/>
              <a:gd name="connsiteX20" fmla="*/ 420914 w 435429"/>
              <a:gd name="connsiteY20" fmla="*/ 145143 h 1611644"/>
              <a:gd name="connsiteX21" fmla="*/ 406400 w 435429"/>
              <a:gd name="connsiteY21" fmla="*/ 101600 h 1611644"/>
              <a:gd name="connsiteX22" fmla="*/ 348343 w 435429"/>
              <a:gd name="connsiteY22" fmla="*/ 72572 h 1611644"/>
              <a:gd name="connsiteX23" fmla="*/ 304800 w 435429"/>
              <a:gd name="connsiteY23" fmla="*/ 87086 h 1611644"/>
              <a:gd name="connsiteX24" fmla="*/ 290286 w 435429"/>
              <a:gd name="connsiteY24" fmla="*/ 101600 h 161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5429" h="1611644">
                <a:moveTo>
                  <a:pt x="261257" y="0"/>
                </a:moveTo>
                <a:lnTo>
                  <a:pt x="261257" y="0"/>
                </a:lnTo>
                <a:cubicBezTo>
                  <a:pt x="246743" y="38705"/>
                  <a:pt x="230044" y="76660"/>
                  <a:pt x="217714" y="116115"/>
                </a:cubicBezTo>
                <a:cubicBezTo>
                  <a:pt x="205814" y="154195"/>
                  <a:pt x="199646" y="193868"/>
                  <a:pt x="188686" y="232229"/>
                </a:cubicBezTo>
                <a:cubicBezTo>
                  <a:pt x="170054" y="297441"/>
                  <a:pt x="155153" y="330575"/>
                  <a:pt x="130629" y="391886"/>
                </a:cubicBezTo>
                <a:cubicBezTo>
                  <a:pt x="88741" y="643203"/>
                  <a:pt x="153578" y="306838"/>
                  <a:pt x="72572" y="566058"/>
                </a:cubicBezTo>
                <a:cubicBezTo>
                  <a:pt x="58081" y="612429"/>
                  <a:pt x="20541" y="849210"/>
                  <a:pt x="14514" y="885372"/>
                </a:cubicBezTo>
                <a:cubicBezTo>
                  <a:pt x="19352" y="1016001"/>
                  <a:pt x="29029" y="1146540"/>
                  <a:pt x="29029" y="1277258"/>
                </a:cubicBezTo>
                <a:cubicBezTo>
                  <a:pt x="29029" y="1314349"/>
                  <a:pt x="4826" y="1548307"/>
                  <a:pt x="0" y="1596572"/>
                </a:cubicBezTo>
                <a:cubicBezTo>
                  <a:pt x="33867" y="1601410"/>
                  <a:pt x="67559" y="1614490"/>
                  <a:pt x="101600" y="1611086"/>
                </a:cubicBezTo>
                <a:cubicBezTo>
                  <a:pt x="118957" y="1609350"/>
                  <a:pt x="128810" y="1588183"/>
                  <a:pt x="145143" y="1582058"/>
                </a:cubicBezTo>
                <a:cubicBezTo>
                  <a:pt x="168242" y="1573396"/>
                  <a:pt x="193524" y="1572381"/>
                  <a:pt x="217714" y="1567543"/>
                </a:cubicBezTo>
                <a:cubicBezTo>
                  <a:pt x="222552" y="1543353"/>
                  <a:pt x="229995" y="1519540"/>
                  <a:pt x="232229" y="1494972"/>
                </a:cubicBezTo>
                <a:cubicBezTo>
                  <a:pt x="239688" y="1412921"/>
                  <a:pt x="232744" y="1329421"/>
                  <a:pt x="246743" y="1248229"/>
                </a:cubicBezTo>
                <a:cubicBezTo>
                  <a:pt x="257141" y="1187921"/>
                  <a:pt x="287988" y="1132901"/>
                  <a:pt x="304800" y="1074058"/>
                </a:cubicBezTo>
                <a:cubicBezTo>
                  <a:pt x="314476" y="1040191"/>
                  <a:pt x="324754" y="1006491"/>
                  <a:pt x="333829" y="972458"/>
                </a:cubicBezTo>
                <a:cubicBezTo>
                  <a:pt x="344109" y="933909"/>
                  <a:pt x="352577" y="894892"/>
                  <a:pt x="362857" y="856343"/>
                </a:cubicBezTo>
                <a:cubicBezTo>
                  <a:pt x="371932" y="822310"/>
                  <a:pt x="383966" y="789063"/>
                  <a:pt x="391886" y="754743"/>
                </a:cubicBezTo>
                <a:cubicBezTo>
                  <a:pt x="398503" y="726068"/>
                  <a:pt x="401136" y="696612"/>
                  <a:pt x="406400" y="667658"/>
                </a:cubicBezTo>
                <a:cubicBezTo>
                  <a:pt x="446985" y="444438"/>
                  <a:pt x="392643" y="764707"/>
                  <a:pt x="435429" y="508000"/>
                </a:cubicBezTo>
                <a:cubicBezTo>
                  <a:pt x="430591" y="387048"/>
                  <a:pt x="429539" y="265884"/>
                  <a:pt x="420914" y="145143"/>
                </a:cubicBezTo>
                <a:cubicBezTo>
                  <a:pt x="419824" y="129882"/>
                  <a:pt x="417218" y="112418"/>
                  <a:pt x="406400" y="101600"/>
                </a:cubicBezTo>
                <a:cubicBezTo>
                  <a:pt x="391101" y="86301"/>
                  <a:pt x="367695" y="82248"/>
                  <a:pt x="348343" y="72572"/>
                </a:cubicBezTo>
                <a:lnTo>
                  <a:pt x="304800" y="87086"/>
                </a:lnTo>
                <a:lnTo>
                  <a:pt x="290286" y="10160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A2482D-5EEA-FF40-748C-84748FF12111}"/>
              </a:ext>
            </a:extLst>
          </p:cNvPr>
          <p:cNvSpPr/>
          <p:nvPr/>
        </p:nvSpPr>
        <p:spPr>
          <a:xfrm>
            <a:off x="8955314" y="4731657"/>
            <a:ext cx="856343" cy="1032936"/>
          </a:xfrm>
          <a:custGeom>
            <a:avLst/>
            <a:gdLst>
              <a:gd name="connsiteX0" fmla="*/ 0 w 856343"/>
              <a:gd name="connsiteY0" fmla="*/ 87086 h 1032936"/>
              <a:gd name="connsiteX1" fmla="*/ 0 w 856343"/>
              <a:gd name="connsiteY1" fmla="*/ 87086 h 1032936"/>
              <a:gd name="connsiteX2" fmla="*/ 377372 w 856343"/>
              <a:gd name="connsiteY2" fmla="*/ 232229 h 1032936"/>
              <a:gd name="connsiteX3" fmla="*/ 420915 w 856343"/>
              <a:gd name="connsiteY3" fmla="*/ 275772 h 1032936"/>
              <a:gd name="connsiteX4" fmla="*/ 435429 w 856343"/>
              <a:gd name="connsiteY4" fmla="*/ 333829 h 1032936"/>
              <a:gd name="connsiteX5" fmla="*/ 449943 w 856343"/>
              <a:gd name="connsiteY5" fmla="*/ 377372 h 1032936"/>
              <a:gd name="connsiteX6" fmla="*/ 478972 w 856343"/>
              <a:gd name="connsiteY6" fmla="*/ 508000 h 1032936"/>
              <a:gd name="connsiteX7" fmla="*/ 508000 w 856343"/>
              <a:gd name="connsiteY7" fmla="*/ 783772 h 1032936"/>
              <a:gd name="connsiteX8" fmla="*/ 551543 w 856343"/>
              <a:gd name="connsiteY8" fmla="*/ 841829 h 1032936"/>
              <a:gd name="connsiteX9" fmla="*/ 682172 w 856343"/>
              <a:gd name="connsiteY9" fmla="*/ 943429 h 1032936"/>
              <a:gd name="connsiteX10" fmla="*/ 740229 w 856343"/>
              <a:gd name="connsiteY10" fmla="*/ 957943 h 1032936"/>
              <a:gd name="connsiteX11" fmla="*/ 783772 w 856343"/>
              <a:gd name="connsiteY11" fmla="*/ 1001486 h 1032936"/>
              <a:gd name="connsiteX12" fmla="*/ 827315 w 856343"/>
              <a:gd name="connsiteY12" fmla="*/ 1030514 h 1032936"/>
              <a:gd name="connsiteX13" fmla="*/ 856343 w 856343"/>
              <a:gd name="connsiteY13" fmla="*/ 943429 h 1032936"/>
              <a:gd name="connsiteX14" fmla="*/ 798286 w 856343"/>
              <a:gd name="connsiteY14" fmla="*/ 348343 h 1032936"/>
              <a:gd name="connsiteX15" fmla="*/ 696686 w 856343"/>
              <a:gd name="connsiteY15" fmla="*/ 275772 h 1032936"/>
              <a:gd name="connsiteX16" fmla="*/ 624115 w 856343"/>
              <a:gd name="connsiteY16" fmla="*/ 246743 h 1032936"/>
              <a:gd name="connsiteX17" fmla="*/ 522515 w 856343"/>
              <a:gd name="connsiteY17" fmla="*/ 188686 h 1032936"/>
              <a:gd name="connsiteX18" fmla="*/ 478972 w 856343"/>
              <a:gd name="connsiteY18" fmla="*/ 174172 h 1032936"/>
              <a:gd name="connsiteX19" fmla="*/ 348343 w 856343"/>
              <a:gd name="connsiteY19" fmla="*/ 87086 h 1032936"/>
              <a:gd name="connsiteX20" fmla="*/ 304800 w 856343"/>
              <a:gd name="connsiteY20" fmla="*/ 72572 h 1032936"/>
              <a:gd name="connsiteX21" fmla="*/ 261257 w 856343"/>
              <a:gd name="connsiteY21" fmla="*/ 43543 h 1032936"/>
              <a:gd name="connsiteX22" fmla="*/ 145143 w 856343"/>
              <a:gd name="connsiteY22" fmla="*/ 14514 h 1032936"/>
              <a:gd name="connsiteX23" fmla="*/ 87086 w 856343"/>
              <a:gd name="connsiteY23" fmla="*/ 0 h 1032936"/>
              <a:gd name="connsiteX24" fmla="*/ 58057 w 856343"/>
              <a:gd name="connsiteY24" fmla="*/ 101600 h 1032936"/>
              <a:gd name="connsiteX25" fmla="*/ 101600 w 856343"/>
              <a:gd name="connsiteY25" fmla="*/ 43543 h 1032936"/>
              <a:gd name="connsiteX26" fmla="*/ 101600 w 856343"/>
              <a:gd name="connsiteY26" fmla="*/ 72572 h 103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56343" h="1032936">
                <a:moveTo>
                  <a:pt x="0" y="87086"/>
                </a:moveTo>
                <a:lnTo>
                  <a:pt x="0" y="87086"/>
                </a:lnTo>
                <a:cubicBezTo>
                  <a:pt x="106875" y="122711"/>
                  <a:pt x="272153" y="153315"/>
                  <a:pt x="377372" y="232229"/>
                </a:cubicBezTo>
                <a:cubicBezTo>
                  <a:pt x="393793" y="244545"/>
                  <a:pt x="406401" y="261258"/>
                  <a:pt x="420915" y="275772"/>
                </a:cubicBezTo>
                <a:cubicBezTo>
                  <a:pt x="425753" y="295124"/>
                  <a:pt x="429949" y="314649"/>
                  <a:pt x="435429" y="333829"/>
                </a:cubicBezTo>
                <a:cubicBezTo>
                  <a:pt x="439632" y="348540"/>
                  <a:pt x="445740" y="362661"/>
                  <a:pt x="449943" y="377372"/>
                </a:cubicBezTo>
                <a:cubicBezTo>
                  <a:pt x="458228" y="406370"/>
                  <a:pt x="475647" y="481403"/>
                  <a:pt x="478972" y="508000"/>
                </a:cubicBezTo>
                <a:cubicBezTo>
                  <a:pt x="490437" y="599718"/>
                  <a:pt x="488365" y="693450"/>
                  <a:pt x="508000" y="783772"/>
                </a:cubicBezTo>
                <a:cubicBezTo>
                  <a:pt x="513139" y="807410"/>
                  <a:pt x="534438" y="824724"/>
                  <a:pt x="551543" y="841829"/>
                </a:cubicBezTo>
                <a:cubicBezTo>
                  <a:pt x="555041" y="845327"/>
                  <a:pt x="651964" y="930482"/>
                  <a:pt x="682172" y="943429"/>
                </a:cubicBezTo>
                <a:cubicBezTo>
                  <a:pt x="700507" y="951287"/>
                  <a:pt x="720877" y="953105"/>
                  <a:pt x="740229" y="957943"/>
                </a:cubicBezTo>
                <a:cubicBezTo>
                  <a:pt x="754743" y="972457"/>
                  <a:pt x="768003" y="988345"/>
                  <a:pt x="783772" y="1001486"/>
                </a:cubicBezTo>
                <a:cubicBezTo>
                  <a:pt x="797173" y="1012653"/>
                  <a:pt x="813694" y="1041411"/>
                  <a:pt x="827315" y="1030514"/>
                </a:cubicBezTo>
                <a:cubicBezTo>
                  <a:pt x="851208" y="1011399"/>
                  <a:pt x="846667" y="972457"/>
                  <a:pt x="856343" y="943429"/>
                </a:cubicBezTo>
                <a:cubicBezTo>
                  <a:pt x="836991" y="745067"/>
                  <a:pt x="833938" y="544432"/>
                  <a:pt x="798286" y="348343"/>
                </a:cubicBezTo>
                <a:cubicBezTo>
                  <a:pt x="797628" y="344725"/>
                  <a:pt x="708903" y="281880"/>
                  <a:pt x="696686" y="275772"/>
                </a:cubicBezTo>
                <a:cubicBezTo>
                  <a:pt x="673383" y="264120"/>
                  <a:pt x="647418" y="258395"/>
                  <a:pt x="624115" y="246743"/>
                </a:cubicBezTo>
                <a:cubicBezTo>
                  <a:pt x="478371" y="173870"/>
                  <a:pt x="700609" y="265010"/>
                  <a:pt x="522515" y="188686"/>
                </a:cubicBezTo>
                <a:cubicBezTo>
                  <a:pt x="508453" y="182659"/>
                  <a:pt x="492656" y="181014"/>
                  <a:pt x="478972" y="174172"/>
                </a:cubicBezTo>
                <a:cubicBezTo>
                  <a:pt x="281233" y="75303"/>
                  <a:pt x="518511" y="184324"/>
                  <a:pt x="348343" y="87086"/>
                </a:cubicBezTo>
                <a:cubicBezTo>
                  <a:pt x="335059" y="79495"/>
                  <a:pt x="319314" y="77410"/>
                  <a:pt x="304800" y="72572"/>
                </a:cubicBezTo>
                <a:cubicBezTo>
                  <a:pt x="290286" y="62896"/>
                  <a:pt x="276859" y="51344"/>
                  <a:pt x="261257" y="43543"/>
                </a:cubicBezTo>
                <a:cubicBezTo>
                  <a:pt x="230136" y="27982"/>
                  <a:pt x="174950" y="21138"/>
                  <a:pt x="145143" y="14514"/>
                </a:cubicBezTo>
                <a:cubicBezTo>
                  <a:pt x="125670" y="10187"/>
                  <a:pt x="106438" y="4838"/>
                  <a:pt x="87086" y="0"/>
                </a:cubicBezTo>
                <a:cubicBezTo>
                  <a:pt x="51566" y="71039"/>
                  <a:pt x="58057" y="36420"/>
                  <a:pt x="58057" y="101600"/>
                </a:cubicBezTo>
                <a:lnTo>
                  <a:pt x="101600" y="43543"/>
                </a:lnTo>
                <a:lnTo>
                  <a:pt x="101600" y="7257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A1A093-097D-F08E-A499-D9BAD14BCAFE}"/>
              </a:ext>
            </a:extLst>
          </p:cNvPr>
          <p:cNvSpPr/>
          <p:nvPr/>
        </p:nvSpPr>
        <p:spPr>
          <a:xfrm>
            <a:off x="8621486" y="6066971"/>
            <a:ext cx="823500" cy="711200"/>
          </a:xfrm>
          <a:custGeom>
            <a:avLst/>
            <a:gdLst>
              <a:gd name="connsiteX0" fmla="*/ 0 w 823500"/>
              <a:gd name="connsiteY0" fmla="*/ 711200 h 711200"/>
              <a:gd name="connsiteX1" fmla="*/ 0 w 823500"/>
              <a:gd name="connsiteY1" fmla="*/ 711200 h 711200"/>
              <a:gd name="connsiteX2" fmla="*/ 174171 w 823500"/>
              <a:gd name="connsiteY2" fmla="*/ 493486 h 711200"/>
              <a:gd name="connsiteX3" fmla="*/ 217714 w 823500"/>
              <a:gd name="connsiteY3" fmla="*/ 449943 h 711200"/>
              <a:gd name="connsiteX4" fmla="*/ 246743 w 823500"/>
              <a:gd name="connsiteY4" fmla="*/ 391886 h 711200"/>
              <a:gd name="connsiteX5" fmla="*/ 290285 w 823500"/>
              <a:gd name="connsiteY5" fmla="*/ 319315 h 711200"/>
              <a:gd name="connsiteX6" fmla="*/ 333828 w 823500"/>
              <a:gd name="connsiteY6" fmla="*/ 275772 h 711200"/>
              <a:gd name="connsiteX7" fmla="*/ 362857 w 823500"/>
              <a:gd name="connsiteY7" fmla="*/ 217715 h 711200"/>
              <a:gd name="connsiteX8" fmla="*/ 464457 w 823500"/>
              <a:gd name="connsiteY8" fmla="*/ 145143 h 711200"/>
              <a:gd name="connsiteX9" fmla="*/ 522514 w 823500"/>
              <a:gd name="connsiteY9" fmla="*/ 87086 h 711200"/>
              <a:gd name="connsiteX10" fmla="*/ 566057 w 823500"/>
              <a:gd name="connsiteY10" fmla="*/ 58058 h 711200"/>
              <a:gd name="connsiteX11" fmla="*/ 667657 w 823500"/>
              <a:gd name="connsiteY11" fmla="*/ 0 h 711200"/>
              <a:gd name="connsiteX12" fmla="*/ 798285 w 823500"/>
              <a:gd name="connsiteY12" fmla="*/ 58058 h 711200"/>
              <a:gd name="connsiteX13" fmla="*/ 725714 w 823500"/>
              <a:gd name="connsiteY13" fmla="*/ 304800 h 711200"/>
              <a:gd name="connsiteX14" fmla="*/ 696685 w 823500"/>
              <a:gd name="connsiteY14" fmla="*/ 348343 h 711200"/>
              <a:gd name="connsiteX15" fmla="*/ 580571 w 823500"/>
              <a:gd name="connsiteY15" fmla="*/ 435429 h 711200"/>
              <a:gd name="connsiteX16" fmla="*/ 493485 w 823500"/>
              <a:gd name="connsiteY16" fmla="*/ 493486 h 711200"/>
              <a:gd name="connsiteX17" fmla="*/ 406400 w 823500"/>
              <a:gd name="connsiteY17" fmla="*/ 609600 h 711200"/>
              <a:gd name="connsiteX18" fmla="*/ 377371 w 823500"/>
              <a:gd name="connsiteY18" fmla="*/ 667658 h 711200"/>
              <a:gd name="connsiteX19" fmla="*/ 319314 w 823500"/>
              <a:gd name="connsiteY19" fmla="*/ 682172 h 711200"/>
              <a:gd name="connsiteX20" fmla="*/ 72571 w 823500"/>
              <a:gd name="connsiteY20" fmla="*/ 711200 h 711200"/>
              <a:gd name="connsiteX21" fmla="*/ 72571 w 823500"/>
              <a:gd name="connsiteY21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23500" h="711200">
                <a:moveTo>
                  <a:pt x="0" y="711200"/>
                </a:moveTo>
                <a:lnTo>
                  <a:pt x="0" y="711200"/>
                </a:lnTo>
                <a:cubicBezTo>
                  <a:pt x="58057" y="638629"/>
                  <a:pt x="108455" y="559202"/>
                  <a:pt x="174171" y="493486"/>
                </a:cubicBezTo>
                <a:cubicBezTo>
                  <a:pt x="188685" y="478972"/>
                  <a:pt x="205783" y="466646"/>
                  <a:pt x="217714" y="449943"/>
                </a:cubicBezTo>
                <a:cubicBezTo>
                  <a:pt x="230290" y="432337"/>
                  <a:pt x="236235" y="410800"/>
                  <a:pt x="246743" y="391886"/>
                </a:cubicBezTo>
                <a:cubicBezTo>
                  <a:pt x="260443" y="367226"/>
                  <a:pt x="273359" y="341883"/>
                  <a:pt x="290285" y="319315"/>
                </a:cubicBezTo>
                <a:cubicBezTo>
                  <a:pt x="302601" y="302894"/>
                  <a:pt x="321897" y="292475"/>
                  <a:pt x="333828" y="275772"/>
                </a:cubicBezTo>
                <a:cubicBezTo>
                  <a:pt x="346404" y="258166"/>
                  <a:pt x="350281" y="235321"/>
                  <a:pt x="362857" y="217715"/>
                </a:cubicBezTo>
                <a:cubicBezTo>
                  <a:pt x="413372" y="146995"/>
                  <a:pt x="396819" y="195872"/>
                  <a:pt x="464457" y="145143"/>
                </a:cubicBezTo>
                <a:cubicBezTo>
                  <a:pt x="486352" y="128722"/>
                  <a:pt x="501734" y="104897"/>
                  <a:pt x="522514" y="87086"/>
                </a:cubicBezTo>
                <a:cubicBezTo>
                  <a:pt x="535758" y="75734"/>
                  <a:pt x="551862" y="68197"/>
                  <a:pt x="566057" y="58058"/>
                </a:cubicBezTo>
                <a:cubicBezTo>
                  <a:pt x="642946" y="3138"/>
                  <a:pt x="596996" y="23555"/>
                  <a:pt x="667657" y="0"/>
                </a:cubicBezTo>
                <a:cubicBezTo>
                  <a:pt x="711200" y="19353"/>
                  <a:pt x="781015" y="13648"/>
                  <a:pt x="798285" y="58058"/>
                </a:cubicBezTo>
                <a:cubicBezTo>
                  <a:pt x="863642" y="226119"/>
                  <a:pt x="788452" y="229515"/>
                  <a:pt x="725714" y="304800"/>
                </a:cubicBezTo>
                <a:cubicBezTo>
                  <a:pt x="714546" y="318201"/>
                  <a:pt x="709020" y="336008"/>
                  <a:pt x="696685" y="348343"/>
                </a:cubicBezTo>
                <a:cubicBezTo>
                  <a:pt x="590822" y="454206"/>
                  <a:pt x="660966" y="368433"/>
                  <a:pt x="580571" y="435429"/>
                </a:cubicBezTo>
                <a:cubicBezTo>
                  <a:pt x="508090" y="495830"/>
                  <a:pt x="570007" y="467979"/>
                  <a:pt x="493485" y="493486"/>
                </a:cubicBezTo>
                <a:cubicBezTo>
                  <a:pt x="465568" y="528383"/>
                  <a:pt x="429505" y="569166"/>
                  <a:pt x="406400" y="609600"/>
                </a:cubicBezTo>
                <a:cubicBezTo>
                  <a:pt x="395665" y="628386"/>
                  <a:pt x="393993" y="653806"/>
                  <a:pt x="377371" y="667658"/>
                </a:cubicBezTo>
                <a:cubicBezTo>
                  <a:pt x="362047" y="680428"/>
                  <a:pt x="339041" y="679213"/>
                  <a:pt x="319314" y="682172"/>
                </a:cubicBezTo>
                <a:cubicBezTo>
                  <a:pt x="121789" y="711800"/>
                  <a:pt x="162647" y="711200"/>
                  <a:pt x="72571" y="711200"/>
                </a:cubicBezTo>
                <a:lnTo>
                  <a:pt x="72571" y="71120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85B296-954E-D3F9-06B8-318A477F6562}"/>
              </a:ext>
            </a:extLst>
          </p:cNvPr>
          <p:cNvSpPr/>
          <p:nvPr/>
        </p:nvSpPr>
        <p:spPr>
          <a:xfrm>
            <a:off x="6341796" y="4920343"/>
            <a:ext cx="809087" cy="943428"/>
          </a:xfrm>
          <a:custGeom>
            <a:avLst/>
            <a:gdLst>
              <a:gd name="connsiteX0" fmla="*/ 29975 w 809087"/>
              <a:gd name="connsiteY0" fmla="*/ 856343 h 943428"/>
              <a:gd name="connsiteX1" fmla="*/ 29975 w 809087"/>
              <a:gd name="connsiteY1" fmla="*/ 856343 h 943428"/>
              <a:gd name="connsiteX2" fmla="*/ 947 w 809087"/>
              <a:gd name="connsiteY2" fmla="*/ 696686 h 943428"/>
              <a:gd name="connsiteX3" fmla="*/ 44490 w 809087"/>
              <a:gd name="connsiteY3" fmla="*/ 464457 h 943428"/>
              <a:gd name="connsiteX4" fmla="*/ 73518 w 809087"/>
              <a:gd name="connsiteY4" fmla="*/ 420914 h 943428"/>
              <a:gd name="connsiteX5" fmla="*/ 88033 w 809087"/>
              <a:gd name="connsiteY5" fmla="*/ 377371 h 943428"/>
              <a:gd name="connsiteX6" fmla="*/ 131575 w 809087"/>
              <a:gd name="connsiteY6" fmla="*/ 333828 h 943428"/>
              <a:gd name="connsiteX7" fmla="*/ 247690 w 809087"/>
              <a:gd name="connsiteY7" fmla="*/ 188686 h 943428"/>
              <a:gd name="connsiteX8" fmla="*/ 291233 w 809087"/>
              <a:gd name="connsiteY8" fmla="*/ 145143 h 943428"/>
              <a:gd name="connsiteX9" fmla="*/ 436375 w 809087"/>
              <a:gd name="connsiteY9" fmla="*/ 101600 h 943428"/>
              <a:gd name="connsiteX10" fmla="*/ 537975 w 809087"/>
              <a:gd name="connsiteY10" fmla="*/ 72571 h 943428"/>
              <a:gd name="connsiteX11" fmla="*/ 683118 w 809087"/>
              <a:gd name="connsiteY11" fmla="*/ 58057 h 943428"/>
              <a:gd name="connsiteX12" fmla="*/ 770204 w 809087"/>
              <a:gd name="connsiteY12" fmla="*/ 130628 h 943428"/>
              <a:gd name="connsiteX13" fmla="*/ 726661 w 809087"/>
              <a:gd name="connsiteY13" fmla="*/ 174171 h 943428"/>
              <a:gd name="connsiteX14" fmla="*/ 523461 w 809087"/>
              <a:gd name="connsiteY14" fmla="*/ 290286 h 943428"/>
              <a:gd name="connsiteX15" fmla="*/ 479918 w 809087"/>
              <a:gd name="connsiteY15" fmla="*/ 319314 h 943428"/>
              <a:gd name="connsiteX16" fmla="*/ 421861 w 809087"/>
              <a:gd name="connsiteY16" fmla="*/ 435428 h 943428"/>
              <a:gd name="connsiteX17" fmla="*/ 363804 w 809087"/>
              <a:gd name="connsiteY17" fmla="*/ 551543 h 943428"/>
              <a:gd name="connsiteX18" fmla="*/ 334775 w 809087"/>
              <a:gd name="connsiteY18" fmla="*/ 595086 h 943428"/>
              <a:gd name="connsiteX19" fmla="*/ 291233 w 809087"/>
              <a:gd name="connsiteY19" fmla="*/ 696686 h 943428"/>
              <a:gd name="connsiteX20" fmla="*/ 276718 w 809087"/>
              <a:gd name="connsiteY20" fmla="*/ 754743 h 943428"/>
              <a:gd name="connsiteX21" fmla="*/ 233175 w 809087"/>
              <a:gd name="connsiteY21" fmla="*/ 841828 h 943428"/>
              <a:gd name="connsiteX22" fmla="*/ 204147 w 809087"/>
              <a:gd name="connsiteY22" fmla="*/ 885371 h 943428"/>
              <a:gd name="connsiteX23" fmla="*/ 102547 w 809087"/>
              <a:gd name="connsiteY23" fmla="*/ 943428 h 943428"/>
              <a:gd name="connsiteX24" fmla="*/ 73518 w 809087"/>
              <a:gd name="connsiteY24" fmla="*/ 812800 h 943428"/>
              <a:gd name="connsiteX25" fmla="*/ 73518 w 809087"/>
              <a:gd name="connsiteY25" fmla="*/ 812800 h 94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09087" h="943428">
                <a:moveTo>
                  <a:pt x="29975" y="856343"/>
                </a:moveTo>
                <a:lnTo>
                  <a:pt x="29975" y="856343"/>
                </a:lnTo>
                <a:cubicBezTo>
                  <a:pt x="20299" y="803124"/>
                  <a:pt x="3403" y="750722"/>
                  <a:pt x="947" y="696686"/>
                </a:cubicBezTo>
                <a:cubicBezTo>
                  <a:pt x="-3292" y="603424"/>
                  <a:pt x="5907" y="541623"/>
                  <a:pt x="44490" y="464457"/>
                </a:cubicBezTo>
                <a:cubicBezTo>
                  <a:pt x="52291" y="448855"/>
                  <a:pt x="65717" y="436516"/>
                  <a:pt x="73518" y="420914"/>
                </a:cubicBezTo>
                <a:cubicBezTo>
                  <a:pt x="80360" y="407230"/>
                  <a:pt x="79546" y="390101"/>
                  <a:pt x="88033" y="377371"/>
                </a:cubicBezTo>
                <a:cubicBezTo>
                  <a:pt x="99419" y="360292"/>
                  <a:pt x="119644" y="350531"/>
                  <a:pt x="131575" y="333828"/>
                </a:cubicBezTo>
                <a:cubicBezTo>
                  <a:pt x="250039" y="167978"/>
                  <a:pt x="10449" y="425925"/>
                  <a:pt x="247690" y="188686"/>
                </a:cubicBezTo>
                <a:cubicBezTo>
                  <a:pt x="262204" y="174172"/>
                  <a:pt x="271760" y="151634"/>
                  <a:pt x="291233" y="145143"/>
                </a:cubicBezTo>
                <a:cubicBezTo>
                  <a:pt x="498153" y="76168"/>
                  <a:pt x="282847" y="145464"/>
                  <a:pt x="436375" y="101600"/>
                </a:cubicBezTo>
                <a:cubicBezTo>
                  <a:pt x="477725" y="89786"/>
                  <a:pt x="492609" y="79052"/>
                  <a:pt x="537975" y="72571"/>
                </a:cubicBezTo>
                <a:cubicBezTo>
                  <a:pt x="586109" y="65695"/>
                  <a:pt x="634737" y="62895"/>
                  <a:pt x="683118" y="58057"/>
                </a:cubicBezTo>
                <a:cubicBezTo>
                  <a:pt x="797937" y="648"/>
                  <a:pt x="851080" y="-63473"/>
                  <a:pt x="770204" y="130628"/>
                </a:cubicBezTo>
                <a:cubicBezTo>
                  <a:pt x="762309" y="149575"/>
                  <a:pt x="742864" y="161569"/>
                  <a:pt x="726661" y="174171"/>
                </a:cubicBezTo>
                <a:cubicBezTo>
                  <a:pt x="548536" y="312712"/>
                  <a:pt x="739040" y="146570"/>
                  <a:pt x="523461" y="290286"/>
                </a:cubicBezTo>
                <a:lnTo>
                  <a:pt x="479918" y="319314"/>
                </a:lnTo>
                <a:cubicBezTo>
                  <a:pt x="451908" y="431357"/>
                  <a:pt x="486625" y="324404"/>
                  <a:pt x="421861" y="435428"/>
                </a:cubicBezTo>
                <a:cubicBezTo>
                  <a:pt x="400057" y="472807"/>
                  <a:pt x="387808" y="515537"/>
                  <a:pt x="363804" y="551543"/>
                </a:cubicBezTo>
                <a:cubicBezTo>
                  <a:pt x="354128" y="566057"/>
                  <a:pt x="343430" y="579940"/>
                  <a:pt x="334775" y="595086"/>
                </a:cubicBezTo>
                <a:cubicBezTo>
                  <a:pt x="312657" y="633792"/>
                  <a:pt x="302865" y="655976"/>
                  <a:pt x="291233" y="696686"/>
                </a:cubicBezTo>
                <a:cubicBezTo>
                  <a:pt x="285753" y="715866"/>
                  <a:pt x="284127" y="736222"/>
                  <a:pt x="276718" y="754743"/>
                </a:cubicBezTo>
                <a:cubicBezTo>
                  <a:pt x="264664" y="784876"/>
                  <a:pt x="248936" y="813457"/>
                  <a:pt x="233175" y="841828"/>
                </a:cubicBezTo>
                <a:cubicBezTo>
                  <a:pt x="224703" y="857077"/>
                  <a:pt x="216482" y="873036"/>
                  <a:pt x="204147" y="885371"/>
                </a:cubicBezTo>
                <a:cubicBezTo>
                  <a:pt x="160212" y="929307"/>
                  <a:pt x="152367" y="926822"/>
                  <a:pt x="102547" y="943428"/>
                </a:cubicBezTo>
                <a:cubicBezTo>
                  <a:pt x="62700" y="863735"/>
                  <a:pt x="73518" y="907008"/>
                  <a:pt x="73518" y="812800"/>
                </a:cubicBezTo>
                <a:lnTo>
                  <a:pt x="73518" y="81280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41F764-EDDE-71D2-A367-23BA956C1B3C}"/>
              </a:ext>
            </a:extLst>
          </p:cNvPr>
          <p:cNvSpPr/>
          <p:nvPr/>
        </p:nvSpPr>
        <p:spPr>
          <a:xfrm>
            <a:off x="7271657" y="1770743"/>
            <a:ext cx="1251757" cy="928914"/>
          </a:xfrm>
          <a:custGeom>
            <a:avLst/>
            <a:gdLst>
              <a:gd name="connsiteX0" fmla="*/ 0 w 1251757"/>
              <a:gd name="connsiteY0" fmla="*/ 87086 h 928914"/>
              <a:gd name="connsiteX1" fmla="*/ 0 w 1251757"/>
              <a:gd name="connsiteY1" fmla="*/ 87086 h 928914"/>
              <a:gd name="connsiteX2" fmla="*/ 174172 w 1251757"/>
              <a:gd name="connsiteY2" fmla="*/ 348343 h 928914"/>
              <a:gd name="connsiteX3" fmla="*/ 275772 w 1251757"/>
              <a:gd name="connsiteY3" fmla="*/ 435428 h 928914"/>
              <a:gd name="connsiteX4" fmla="*/ 406400 w 1251757"/>
              <a:gd name="connsiteY4" fmla="*/ 537028 h 928914"/>
              <a:gd name="connsiteX5" fmla="*/ 449943 w 1251757"/>
              <a:gd name="connsiteY5" fmla="*/ 595086 h 928914"/>
              <a:gd name="connsiteX6" fmla="*/ 653143 w 1251757"/>
              <a:gd name="connsiteY6" fmla="*/ 711200 h 928914"/>
              <a:gd name="connsiteX7" fmla="*/ 798286 w 1251757"/>
              <a:gd name="connsiteY7" fmla="*/ 769257 h 928914"/>
              <a:gd name="connsiteX8" fmla="*/ 986972 w 1251757"/>
              <a:gd name="connsiteY8" fmla="*/ 856343 h 928914"/>
              <a:gd name="connsiteX9" fmla="*/ 1059543 w 1251757"/>
              <a:gd name="connsiteY9" fmla="*/ 899886 h 928914"/>
              <a:gd name="connsiteX10" fmla="*/ 1132114 w 1251757"/>
              <a:gd name="connsiteY10" fmla="*/ 914400 h 928914"/>
              <a:gd name="connsiteX11" fmla="*/ 1190172 w 1251757"/>
              <a:gd name="connsiteY11" fmla="*/ 928914 h 928914"/>
              <a:gd name="connsiteX12" fmla="*/ 1248229 w 1251757"/>
              <a:gd name="connsiteY12" fmla="*/ 899886 h 928914"/>
              <a:gd name="connsiteX13" fmla="*/ 1219200 w 1251757"/>
              <a:gd name="connsiteY13" fmla="*/ 754743 h 928914"/>
              <a:gd name="connsiteX14" fmla="*/ 1190172 w 1251757"/>
              <a:gd name="connsiteY14" fmla="*/ 638628 h 928914"/>
              <a:gd name="connsiteX15" fmla="*/ 1103086 w 1251757"/>
              <a:gd name="connsiteY15" fmla="*/ 580571 h 928914"/>
              <a:gd name="connsiteX16" fmla="*/ 1016000 w 1251757"/>
              <a:gd name="connsiteY16" fmla="*/ 493486 h 928914"/>
              <a:gd name="connsiteX17" fmla="*/ 972457 w 1251757"/>
              <a:gd name="connsiteY17" fmla="*/ 464457 h 928914"/>
              <a:gd name="connsiteX18" fmla="*/ 841829 w 1251757"/>
              <a:gd name="connsiteY18" fmla="*/ 362857 h 928914"/>
              <a:gd name="connsiteX19" fmla="*/ 754743 w 1251757"/>
              <a:gd name="connsiteY19" fmla="*/ 304800 h 928914"/>
              <a:gd name="connsiteX20" fmla="*/ 696686 w 1251757"/>
              <a:gd name="connsiteY20" fmla="*/ 261257 h 928914"/>
              <a:gd name="connsiteX21" fmla="*/ 566057 w 1251757"/>
              <a:gd name="connsiteY21" fmla="*/ 203200 h 928914"/>
              <a:gd name="connsiteX22" fmla="*/ 478972 w 1251757"/>
              <a:gd name="connsiteY22" fmla="*/ 174171 h 928914"/>
              <a:gd name="connsiteX23" fmla="*/ 420914 w 1251757"/>
              <a:gd name="connsiteY23" fmla="*/ 145143 h 928914"/>
              <a:gd name="connsiteX24" fmla="*/ 377372 w 1251757"/>
              <a:gd name="connsiteY24" fmla="*/ 116114 h 928914"/>
              <a:gd name="connsiteX25" fmla="*/ 304800 w 1251757"/>
              <a:gd name="connsiteY25" fmla="*/ 101600 h 928914"/>
              <a:gd name="connsiteX26" fmla="*/ 246743 w 1251757"/>
              <a:gd name="connsiteY26" fmla="*/ 72571 h 928914"/>
              <a:gd name="connsiteX27" fmla="*/ 159657 w 1251757"/>
              <a:gd name="connsiteY27" fmla="*/ 0 h 928914"/>
              <a:gd name="connsiteX28" fmla="*/ 159657 w 1251757"/>
              <a:gd name="connsiteY28" fmla="*/ 0 h 92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51757" h="928914">
                <a:moveTo>
                  <a:pt x="0" y="87086"/>
                </a:moveTo>
                <a:lnTo>
                  <a:pt x="0" y="87086"/>
                </a:lnTo>
                <a:cubicBezTo>
                  <a:pt x="58057" y="174172"/>
                  <a:pt x="112611" y="263697"/>
                  <a:pt x="174172" y="348343"/>
                </a:cubicBezTo>
                <a:cubicBezTo>
                  <a:pt x="231863" y="427668"/>
                  <a:pt x="217552" y="385525"/>
                  <a:pt x="275772" y="435428"/>
                </a:cubicBezTo>
                <a:cubicBezTo>
                  <a:pt x="397115" y="539437"/>
                  <a:pt x="265689" y="452603"/>
                  <a:pt x="406400" y="537028"/>
                </a:cubicBezTo>
                <a:cubicBezTo>
                  <a:pt x="420914" y="556381"/>
                  <a:pt x="430769" y="580337"/>
                  <a:pt x="449943" y="595086"/>
                </a:cubicBezTo>
                <a:cubicBezTo>
                  <a:pt x="472974" y="612802"/>
                  <a:pt x="598564" y="687809"/>
                  <a:pt x="653143" y="711200"/>
                </a:cubicBezTo>
                <a:cubicBezTo>
                  <a:pt x="701038" y="731726"/>
                  <a:pt x="750103" y="749417"/>
                  <a:pt x="798286" y="769257"/>
                </a:cubicBezTo>
                <a:cubicBezTo>
                  <a:pt x="866855" y="797491"/>
                  <a:pt x="922301" y="821067"/>
                  <a:pt x="986972" y="856343"/>
                </a:cubicBezTo>
                <a:cubicBezTo>
                  <a:pt x="1011738" y="869852"/>
                  <a:pt x="1033350" y="889409"/>
                  <a:pt x="1059543" y="899886"/>
                </a:cubicBezTo>
                <a:cubicBezTo>
                  <a:pt x="1082448" y="909048"/>
                  <a:pt x="1108032" y="909049"/>
                  <a:pt x="1132114" y="914400"/>
                </a:cubicBezTo>
                <a:cubicBezTo>
                  <a:pt x="1151587" y="918727"/>
                  <a:pt x="1170819" y="924076"/>
                  <a:pt x="1190172" y="928914"/>
                </a:cubicBezTo>
                <a:cubicBezTo>
                  <a:pt x="1209524" y="919238"/>
                  <a:pt x="1241387" y="920412"/>
                  <a:pt x="1248229" y="899886"/>
                </a:cubicBezTo>
                <a:cubicBezTo>
                  <a:pt x="1262232" y="857877"/>
                  <a:pt x="1230811" y="797318"/>
                  <a:pt x="1219200" y="754743"/>
                </a:cubicBezTo>
                <a:cubicBezTo>
                  <a:pt x="1208703" y="716253"/>
                  <a:pt x="1212302" y="671824"/>
                  <a:pt x="1190172" y="638628"/>
                </a:cubicBezTo>
                <a:cubicBezTo>
                  <a:pt x="1170820" y="609599"/>
                  <a:pt x="1127756" y="605240"/>
                  <a:pt x="1103086" y="580571"/>
                </a:cubicBezTo>
                <a:cubicBezTo>
                  <a:pt x="1074057" y="551543"/>
                  <a:pt x="1050158" y="516258"/>
                  <a:pt x="1016000" y="493486"/>
                </a:cubicBezTo>
                <a:cubicBezTo>
                  <a:pt x="1001486" y="483810"/>
                  <a:pt x="985495" y="476046"/>
                  <a:pt x="972457" y="464457"/>
                </a:cubicBezTo>
                <a:cubicBezTo>
                  <a:pt x="854973" y="360026"/>
                  <a:pt x="931615" y="392785"/>
                  <a:pt x="841829" y="362857"/>
                </a:cubicBezTo>
                <a:cubicBezTo>
                  <a:pt x="785342" y="278127"/>
                  <a:pt x="848469" y="351663"/>
                  <a:pt x="754743" y="304800"/>
                </a:cubicBezTo>
                <a:cubicBezTo>
                  <a:pt x="733106" y="293982"/>
                  <a:pt x="717199" y="274078"/>
                  <a:pt x="696686" y="261257"/>
                </a:cubicBezTo>
                <a:cubicBezTo>
                  <a:pt x="664938" y="241414"/>
                  <a:pt x="598977" y="215171"/>
                  <a:pt x="566057" y="203200"/>
                </a:cubicBezTo>
                <a:cubicBezTo>
                  <a:pt x="537301" y="192743"/>
                  <a:pt x="507382" y="185535"/>
                  <a:pt x="478972" y="174171"/>
                </a:cubicBezTo>
                <a:cubicBezTo>
                  <a:pt x="458883" y="166135"/>
                  <a:pt x="439700" y="155878"/>
                  <a:pt x="420914" y="145143"/>
                </a:cubicBezTo>
                <a:cubicBezTo>
                  <a:pt x="405768" y="136488"/>
                  <a:pt x="393705" y="122239"/>
                  <a:pt x="377372" y="116114"/>
                </a:cubicBezTo>
                <a:cubicBezTo>
                  <a:pt x="354273" y="107452"/>
                  <a:pt x="328991" y="106438"/>
                  <a:pt x="304800" y="101600"/>
                </a:cubicBezTo>
                <a:cubicBezTo>
                  <a:pt x="285448" y="91924"/>
                  <a:pt x="265091" y="84038"/>
                  <a:pt x="246743" y="72571"/>
                </a:cubicBezTo>
                <a:cubicBezTo>
                  <a:pt x="200742" y="43820"/>
                  <a:pt x="192779" y="33121"/>
                  <a:pt x="159657" y="0"/>
                </a:cubicBezTo>
                <a:lnTo>
                  <a:pt x="159657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0D1D9B-603B-B9C3-31D8-623900239600}"/>
              </a:ext>
            </a:extLst>
          </p:cNvPr>
          <p:cNvSpPr/>
          <p:nvPr/>
        </p:nvSpPr>
        <p:spPr>
          <a:xfrm>
            <a:off x="11567886" y="5297714"/>
            <a:ext cx="624114" cy="1567543"/>
          </a:xfrm>
          <a:custGeom>
            <a:avLst/>
            <a:gdLst>
              <a:gd name="connsiteX0" fmla="*/ 0 w 624114"/>
              <a:gd name="connsiteY0" fmla="*/ 0 h 1567543"/>
              <a:gd name="connsiteX1" fmla="*/ 0 w 624114"/>
              <a:gd name="connsiteY1" fmla="*/ 0 h 1567543"/>
              <a:gd name="connsiteX2" fmla="*/ 203200 w 624114"/>
              <a:gd name="connsiteY2" fmla="*/ 217715 h 1567543"/>
              <a:gd name="connsiteX3" fmla="*/ 246743 w 624114"/>
              <a:gd name="connsiteY3" fmla="*/ 464457 h 1567543"/>
              <a:gd name="connsiteX4" fmla="*/ 261257 w 624114"/>
              <a:gd name="connsiteY4" fmla="*/ 522515 h 1567543"/>
              <a:gd name="connsiteX5" fmla="*/ 319314 w 624114"/>
              <a:gd name="connsiteY5" fmla="*/ 667657 h 1567543"/>
              <a:gd name="connsiteX6" fmla="*/ 290285 w 624114"/>
              <a:gd name="connsiteY6" fmla="*/ 928915 h 1567543"/>
              <a:gd name="connsiteX7" fmla="*/ 246743 w 624114"/>
              <a:gd name="connsiteY7" fmla="*/ 1045029 h 1567543"/>
              <a:gd name="connsiteX8" fmla="*/ 232228 w 624114"/>
              <a:gd name="connsiteY8" fmla="*/ 1132115 h 1567543"/>
              <a:gd name="connsiteX9" fmla="*/ 261257 w 624114"/>
              <a:gd name="connsiteY9" fmla="*/ 1335315 h 1567543"/>
              <a:gd name="connsiteX10" fmla="*/ 290285 w 624114"/>
              <a:gd name="connsiteY10" fmla="*/ 1407886 h 1567543"/>
              <a:gd name="connsiteX11" fmla="*/ 391885 w 624114"/>
              <a:gd name="connsiteY11" fmla="*/ 1538515 h 1567543"/>
              <a:gd name="connsiteX12" fmla="*/ 449943 w 624114"/>
              <a:gd name="connsiteY12" fmla="*/ 1567543 h 1567543"/>
              <a:gd name="connsiteX13" fmla="*/ 551543 w 624114"/>
              <a:gd name="connsiteY13" fmla="*/ 1407886 h 1567543"/>
              <a:gd name="connsiteX14" fmla="*/ 566057 w 624114"/>
              <a:gd name="connsiteY14" fmla="*/ 1248229 h 1567543"/>
              <a:gd name="connsiteX15" fmla="*/ 595085 w 624114"/>
              <a:gd name="connsiteY15" fmla="*/ 1103086 h 1567543"/>
              <a:gd name="connsiteX16" fmla="*/ 624114 w 624114"/>
              <a:gd name="connsiteY16" fmla="*/ 914400 h 1567543"/>
              <a:gd name="connsiteX17" fmla="*/ 580571 w 624114"/>
              <a:gd name="connsiteY17" fmla="*/ 711200 h 1567543"/>
              <a:gd name="connsiteX18" fmla="*/ 522514 w 624114"/>
              <a:gd name="connsiteY18" fmla="*/ 624115 h 1567543"/>
              <a:gd name="connsiteX19" fmla="*/ 478971 w 624114"/>
              <a:gd name="connsiteY19" fmla="*/ 551543 h 1567543"/>
              <a:gd name="connsiteX20" fmla="*/ 435428 w 624114"/>
              <a:gd name="connsiteY20" fmla="*/ 420915 h 1567543"/>
              <a:gd name="connsiteX21" fmla="*/ 420914 w 624114"/>
              <a:gd name="connsiteY21" fmla="*/ 362857 h 1567543"/>
              <a:gd name="connsiteX22" fmla="*/ 406400 w 624114"/>
              <a:gd name="connsiteY22" fmla="*/ 319315 h 1567543"/>
              <a:gd name="connsiteX23" fmla="*/ 362857 w 624114"/>
              <a:gd name="connsiteY23" fmla="*/ 203200 h 1567543"/>
              <a:gd name="connsiteX24" fmla="*/ 261257 w 624114"/>
              <a:gd name="connsiteY24" fmla="*/ 116115 h 1567543"/>
              <a:gd name="connsiteX25" fmla="*/ 217714 w 624114"/>
              <a:gd name="connsiteY25" fmla="*/ 58057 h 1567543"/>
              <a:gd name="connsiteX26" fmla="*/ 101600 w 624114"/>
              <a:gd name="connsiteY26" fmla="*/ 29029 h 1567543"/>
              <a:gd name="connsiteX27" fmla="*/ 87085 w 624114"/>
              <a:gd name="connsiteY27" fmla="*/ 14515 h 1567543"/>
              <a:gd name="connsiteX28" fmla="*/ 87085 w 624114"/>
              <a:gd name="connsiteY28" fmla="*/ 14515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4114" h="1567543">
                <a:moveTo>
                  <a:pt x="0" y="0"/>
                </a:moveTo>
                <a:lnTo>
                  <a:pt x="0" y="0"/>
                </a:lnTo>
                <a:cubicBezTo>
                  <a:pt x="67733" y="72572"/>
                  <a:pt x="144813" y="137432"/>
                  <a:pt x="203200" y="217715"/>
                </a:cubicBezTo>
                <a:cubicBezTo>
                  <a:pt x="236533" y="263548"/>
                  <a:pt x="241219" y="425789"/>
                  <a:pt x="246743" y="464457"/>
                </a:cubicBezTo>
                <a:cubicBezTo>
                  <a:pt x="249564" y="484205"/>
                  <a:pt x="255525" y="503408"/>
                  <a:pt x="261257" y="522515"/>
                </a:cubicBezTo>
                <a:cubicBezTo>
                  <a:pt x="288159" y="612191"/>
                  <a:pt x="282942" y="594914"/>
                  <a:pt x="319314" y="667657"/>
                </a:cubicBezTo>
                <a:cubicBezTo>
                  <a:pt x="309638" y="754743"/>
                  <a:pt x="306832" y="842870"/>
                  <a:pt x="290285" y="928915"/>
                </a:cubicBezTo>
                <a:cubicBezTo>
                  <a:pt x="282479" y="969508"/>
                  <a:pt x="258099" y="1005283"/>
                  <a:pt x="246743" y="1045029"/>
                </a:cubicBezTo>
                <a:cubicBezTo>
                  <a:pt x="238658" y="1073326"/>
                  <a:pt x="237066" y="1103086"/>
                  <a:pt x="232228" y="1132115"/>
                </a:cubicBezTo>
                <a:cubicBezTo>
                  <a:pt x="241904" y="1199848"/>
                  <a:pt x="247162" y="1268362"/>
                  <a:pt x="261257" y="1335315"/>
                </a:cubicBezTo>
                <a:cubicBezTo>
                  <a:pt x="266624" y="1360810"/>
                  <a:pt x="278633" y="1384583"/>
                  <a:pt x="290285" y="1407886"/>
                </a:cubicBezTo>
                <a:cubicBezTo>
                  <a:pt x="316460" y="1460236"/>
                  <a:pt x="344391" y="1502894"/>
                  <a:pt x="391885" y="1538515"/>
                </a:cubicBezTo>
                <a:cubicBezTo>
                  <a:pt x="409194" y="1551497"/>
                  <a:pt x="430590" y="1557867"/>
                  <a:pt x="449943" y="1567543"/>
                </a:cubicBezTo>
                <a:cubicBezTo>
                  <a:pt x="565915" y="1544349"/>
                  <a:pt x="527637" y="1575227"/>
                  <a:pt x="551543" y="1407886"/>
                </a:cubicBezTo>
                <a:cubicBezTo>
                  <a:pt x="559100" y="1354985"/>
                  <a:pt x="558500" y="1301130"/>
                  <a:pt x="566057" y="1248229"/>
                </a:cubicBezTo>
                <a:cubicBezTo>
                  <a:pt x="573034" y="1199386"/>
                  <a:pt x="586973" y="1151754"/>
                  <a:pt x="595085" y="1103086"/>
                </a:cubicBezTo>
                <a:cubicBezTo>
                  <a:pt x="615224" y="982255"/>
                  <a:pt x="605438" y="1045133"/>
                  <a:pt x="624114" y="914400"/>
                </a:cubicBezTo>
                <a:cubicBezTo>
                  <a:pt x="614915" y="850003"/>
                  <a:pt x="608398" y="771492"/>
                  <a:pt x="580571" y="711200"/>
                </a:cubicBezTo>
                <a:cubicBezTo>
                  <a:pt x="565951" y="679523"/>
                  <a:pt x="541244" y="653548"/>
                  <a:pt x="522514" y="624115"/>
                </a:cubicBezTo>
                <a:cubicBezTo>
                  <a:pt x="507368" y="600315"/>
                  <a:pt x="493485" y="575734"/>
                  <a:pt x="478971" y="551543"/>
                </a:cubicBezTo>
                <a:cubicBezTo>
                  <a:pt x="447163" y="392499"/>
                  <a:pt x="486936" y="558271"/>
                  <a:pt x="435428" y="420915"/>
                </a:cubicBezTo>
                <a:cubicBezTo>
                  <a:pt x="428424" y="402237"/>
                  <a:pt x="426394" y="382038"/>
                  <a:pt x="420914" y="362857"/>
                </a:cubicBezTo>
                <a:cubicBezTo>
                  <a:pt x="416711" y="348147"/>
                  <a:pt x="410603" y="334025"/>
                  <a:pt x="406400" y="319315"/>
                </a:cubicBezTo>
                <a:cubicBezTo>
                  <a:pt x="392844" y="271868"/>
                  <a:pt x="394075" y="244824"/>
                  <a:pt x="362857" y="203200"/>
                </a:cubicBezTo>
                <a:cubicBezTo>
                  <a:pt x="327661" y="156271"/>
                  <a:pt x="305139" y="145369"/>
                  <a:pt x="261257" y="116115"/>
                </a:cubicBezTo>
                <a:cubicBezTo>
                  <a:pt x="246743" y="96762"/>
                  <a:pt x="236298" y="73544"/>
                  <a:pt x="217714" y="58057"/>
                </a:cubicBezTo>
                <a:cubicBezTo>
                  <a:pt x="203232" y="45989"/>
                  <a:pt x="104578" y="30022"/>
                  <a:pt x="101600" y="29029"/>
                </a:cubicBezTo>
                <a:cubicBezTo>
                  <a:pt x="95109" y="26865"/>
                  <a:pt x="91923" y="19353"/>
                  <a:pt x="87085" y="14515"/>
                </a:cubicBezTo>
                <a:lnTo>
                  <a:pt x="87085" y="145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8B23259-0715-7B12-9380-41D640E7BF6D}"/>
              </a:ext>
            </a:extLst>
          </p:cNvPr>
          <p:cNvSpPr/>
          <p:nvPr/>
        </p:nvSpPr>
        <p:spPr>
          <a:xfrm>
            <a:off x="10274819" y="4192417"/>
            <a:ext cx="538964" cy="960712"/>
          </a:xfrm>
          <a:custGeom>
            <a:avLst/>
            <a:gdLst>
              <a:gd name="connsiteX0" fmla="*/ 364152 w 538964"/>
              <a:gd name="connsiteY0" fmla="*/ 16726 h 960712"/>
              <a:gd name="connsiteX1" fmla="*/ 364152 w 538964"/>
              <a:gd name="connsiteY1" fmla="*/ 16726 h 960712"/>
              <a:gd name="connsiteX2" fmla="*/ 262552 w 538964"/>
              <a:gd name="connsiteY2" fmla="*/ 277983 h 960712"/>
              <a:gd name="connsiteX3" fmla="*/ 175467 w 538964"/>
              <a:gd name="connsiteY3" fmla="*/ 408612 h 960712"/>
              <a:gd name="connsiteX4" fmla="*/ 160952 w 538964"/>
              <a:gd name="connsiteY4" fmla="*/ 452154 h 960712"/>
              <a:gd name="connsiteX5" fmla="*/ 146438 w 538964"/>
              <a:gd name="connsiteY5" fmla="*/ 510212 h 960712"/>
              <a:gd name="connsiteX6" fmla="*/ 102895 w 538964"/>
              <a:gd name="connsiteY6" fmla="*/ 582783 h 960712"/>
              <a:gd name="connsiteX7" fmla="*/ 73867 w 538964"/>
              <a:gd name="connsiteY7" fmla="*/ 640840 h 960712"/>
              <a:gd name="connsiteX8" fmla="*/ 44838 w 538964"/>
              <a:gd name="connsiteY8" fmla="*/ 684383 h 960712"/>
              <a:gd name="connsiteX9" fmla="*/ 1295 w 538964"/>
              <a:gd name="connsiteY9" fmla="*/ 785983 h 960712"/>
              <a:gd name="connsiteX10" fmla="*/ 59352 w 538964"/>
              <a:gd name="connsiteY10" fmla="*/ 960154 h 960712"/>
              <a:gd name="connsiteX11" fmla="*/ 160952 w 538964"/>
              <a:gd name="connsiteY11" fmla="*/ 945640 h 960712"/>
              <a:gd name="connsiteX12" fmla="*/ 219010 w 538964"/>
              <a:gd name="connsiteY12" fmla="*/ 916612 h 960712"/>
              <a:gd name="connsiteX13" fmla="*/ 335124 w 538964"/>
              <a:gd name="connsiteY13" fmla="*/ 800497 h 960712"/>
              <a:gd name="connsiteX14" fmla="*/ 407695 w 538964"/>
              <a:gd name="connsiteY14" fmla="*/ 727926 h 960712"/>
              <a:gd name="connsiteX15" fmla="*/ 451238 w 538964"/>
              <a:gd name="connsiteY15" fmla="*/ 669869 h 960712"/>
              <a:gd name="connsiteX16" fmla="*/ 465752 w 538964"/>
              <a:gd name="connsiteY16" fmla="*/ 423126 h 960712"/>
              <a:gd name="connsiteX17" fmla="*/ 480267 w 538964"/>
              <a:gd name="connsiteY17" fmla="*/ 350554 h 960712"/>
              <a:gd name="connsiteX18" fmla="*/ 509295 w 538964"/>
              <a:gd name="connsiteY18" fmla="*/ 307012 h 960712"/>
              <a:gd name="connsiteX19" fmla="*/ 523810 w 538964"/>
              <a:gd name="connsiteY19" fmla="*/ 190897 h 960712"/>
              <a:gd name="connsiteX20" fmla="*/ 538324 w 538964"/>
              <a:gd name="connsiteY20" fmla="*/ 132840 h 960712"/>
              <a:gd name="connsiteX21" fmla="*/ 451238 w 538964"/>
              <a:gd name="connsiteY21" fmla="*/ 2212 h 960712"/>
              <a:gd name="connsiteX22" fmla="*/ 422210 w 538964"/>
              <a:gd name="connsiteY22" fmla="*/ 2212 h 960712"/>
              <a:gd name="connsiteX23" fmla="*/ 422210 w 538964"/>
              <a:gd name="connsiteY23" fmla="*/ 2212 h 96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8964" h="960712">
                <a:moveTo>
                  <a:pt x="364152" y="16726"/>
                </a:moveTo>
                <a:lnTo>
                  <a:pt x="364152" y="16726"/>
                </a:lnTo>
                <a:cubicBezTo>
                  <a:pt x="330285" y="103812"/>
                  <a:pt x="299808" y="192293"/>
                  <a:pt x="262552" y="277983"/>
                </a:cubicBezTo>
                <a:cubicBezTo>
                  <a:pt x="243245" y="322389"/>
                  <a:pt x="204482" y="369925"/>
                  <a:pt x="175467" y="408612"/>
                </a:cubicBezTo>
                <a:cubicBezTo>
                  <a:pt x="170629" y="423126"/>
                  <a:pt x="165155" y="437443"/>
                  <a:pt x="160952" y="452154"/>
                </a:cubicBezTo>
                <a:cubicBezTo>
                  <a:pt x="155472" y="471335"/>
                  <a:pt x="154540" y="491983"/>
                  <a:pt x="146438" y="510212"/>
                </a:cubicBezTo>
                <a:cubicBezTo>
                  <a:pt x="134981" y="535991"/>
                  <a:pt x="116595" y="558122"/>
                  <a:pt x="102895" y="582783"/>
                </a:cubicBezTo>
                <a:cubicBezTo>
                  <a:pt x="92387" y="601697"/>
                  <a:pt x="84602" y="622054"/>
                  <a:pt x="73867" y="640840"/>
                </a:cubicBezTo>
                <a:cubicBezTo>
                  <a:pt x="65212" y="655986"/>
                  <a:pt x="53493" y="669237"/>
                  <a:pt x="44838" y="684383"/>
                </a:cubicBezTo>
                <a:cubicBezTo>
                  <a:pt x="16144" y="734598"/>
                  <a:pt x="17578" y="737135"/>
                  <a:pt x="1295" y="785983"/>
                </a:cubicBezTo>
                <a:cubicBezTo>
                  <a:pt x="4143" y="814465"/>
                  <a:pt x="-19838" y="952235"/>
                  <a:pt x="59352" y="960154"/>
                </a:cubicBezTo>
                <a:cubicBezTo>
                  <a:pt x="93393" y="963558"/>
                  <a:pt x="127085" y="950478"/>
                  <a:pt x="160952" y="945640"/>
                </a:cubicBezTo>
                <a:cubicBezTo>
                  <a:pt x="180305" y="935964"/>
                  <a:pt x="202388" y="930464"/>
                  <a:pt x="219010" y="916612"/>
                </a:cubicBezTo>
                <a:cubicBezTo>
                  <a:pt x="261060" y="881570"/>
                  <a:pt x="304762" y="846041"/>
                  <a:pt x="335124" y="800497"/>
                </a:cubicBezTo>
                <a:cubicBezTo>
                  <a:pt x="373828" y="742440"/>
                  <a:pt x="349638" y="766630"/>
                  <a:pt x="407695" y="727926"/>
                </a:cubicBezTo>
                <a:cubicBezTo>
                  <a:pt x="422209" y="708574"/>
                  <a:pt x="446712" y="693632"/>
                  <a:pt x="451238" y="669869"/>
                </a:cubicBezTo>
                <a:cubicBezTo>
                  <a:pt x="466654" y="588934"/>
                  <a:pt x="458293" y="505177"/>
                  <a:pt x="465752" y="423126"/>
                </a:cubicBezTo>
                <a:cubicBezTo>
                  <a:pt x="467986" y="398558"/>
                  <a:pt x="471605" y="373653"/>
                  <a:pt x="480267" y="350554"/>
                </a:cubicBezTo>
                <a:cubicBezTo>
                  <a:pt x="486392" y="334221"/>
                  <a:pt x="499619" y="321526"/>
                  <a:pt x="509295" y="307012"/>
                </a:cubicBezTo>
                <a:cubicBezTo>
                  <a:pt x="514133" y="268307"/>
                  <a:pt x="517397" y="229373"/>
                  <a:pt x="523810" y="190897"/>
                </a:cubicBezTo>
                <a:cubicBezTo>
                  <a:pt x="527089" y="171221"/>
                  <a:pt x="542236" y="152401"/>
                  <a:pt x="538324" y="132840"/>
                </a:cubicBezTo>
                <a:cubicBezTo>
                  <a:pt x="531106" y="96750"/>
                  <a:pt x="488951" y="24840"/>
                  <a:pt x="451238" y="2212"/>
                </a:cubicBezTo>
                <a:cubicBezTo>
                  <a:pt x="442941" y="-2766"/>
                  <a:pt x="431886" y="2212"/>
                  <a:pt x="422210" y="2212"/>
                </a:cubicBezTo>
                <a:lnTo>
                  <a:pt x="422210" y="221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A4DCD16-D84F-7D94-8E3F-359B88AD79DE}"/>
              </a:ext>
            </a:extLst>
          </p:cNvPr>
          <p:cNvSpPr/>
          <p:nvPr/>
        </p:nvSpPr>
        <p:spPr>
          <a:xfrm>
            <a:off x="7634514" y="4020457"/>
            <a:ext cx="304800" cy="1436914"/>
          </a:xfrm>
          <a:custGeom>
            <a:avLst/>
            <a:gdLst>
              <a:gd name="connsiteX0" fmla="*/ 0 w 304800"/>
              <a:gd name="connsiteY0" fmla="*/ 1436914 h 1436914"/>
              <a:gd name="connsiteX1" fmla="*/ 0 w 304800"/>
              <a:gd name="connsiteY1" fmla="*/ 1436914 h 1436914"/>
              <a:gd name="connsiteX2" fmla="*/ 29029 w 304800"/>
              <a:gd name="connsiteY2" fmla="*/ 449943 h 1436914"/>
              <a:gd name="connsiteX3" fmla="*/ 58057 w 304800"/>
              <a:gd name="connsiteY3" fmla="*/ 0 h 1436914"/>
              <a:gd name="connsiteX4" fmla="*/ 174172 w 304800"/>
              <a:gd name="connsiteY4" fmla="*/ 29029 h 1436914"/>
              <a:gd name="connsiteX5" fmla="*/ 232229 w 304800"/>
              <a:gd name="connsiteY5" fmla="*/ 174172 h 1436914"/>
              <a:gd name="connsiteX6" fmla="*/ 275772 w 304800"/>
              <a:gd name="connsiteY6" fmla="*/ 391886 h 1436914"/>
              <a:gd name="connsiteX7" fmla="*/ 290286 w 304800"/>
              <a:gd name="connsiteY7" fmla="*/ 435429 h 1436914"/>
              <a:gd name="connsiteX8" fmla="*/ 304800 w 304800"/>
              <a:gd name="connsiteY8" fmla="*/ 493486 h 1436914"/>
              <a:gd name="connsiteX9" fmla="*/ 261257 w 304800"/>
              <a:gd name="connsiteY9" fmla="*/ 928914 h 1436914"/>
              <a:gd name="connsiteX10" fmla="*/ 232229 w 304800"/>
              <a:gd name="connsiteY10" fmla="*/ 986972 h 1436914"/>
              <a:gd name="connsiteX11" fmla="*/ 145143 w 304800"/>
              <a:gd name="connsiteY11" fmla="*/ 1132114 h 1436914"/>
              <a:gd name="connsiteX12" fmla="*/ 101600 w 304800"/>
              <a:gd name="connsiteY12" fmla="*/ 1248229 h 1436914"/>
              <a:gd name="connsiteX13" fmla="*/ 43543 w 304800"/>
              <a:gd name="connsiteY13" fmla="*/ 1306286 h 1436914"/>
              <a:gd name="connsiteX14" fmla="*/ 0 w 304800"/>
              <a:gd name="connsiteY14" fmla="*/ 1349829 h 1436914"/>
              <a:gd name="connsiteX15" fmla="*/ 0 w 304800"/>
              <a:gd name="connsiteY15" fmla="*/ 1349829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4800" h="1436914">
                <a:moveTo>
                  <a:pt x="0" y="1436914"/>
                </a:moveTo>
                <a:lnTo>
                  <a:pt x="0" y="1436914"/>
                </a:lnTo>
                <a:cubicBezTo>
                  <a:pt x="9676" y="1107924"/>
                  <a:pt x="18749" y="778915"/>
                  <a:pt x="29029" y="449943"/>
                </a:cubicBezTo>
                <a:cubicBezTo>
                  <a:pt x="42012" y="34484"/>
                  <a:pt x="913" y="171437"/>
                  <a:pt x="58057" y="0"/>
                </a:cubicBezTo>
                <a:cubicBezTo>
                  <a:pt x="96762" y="9676"/>
                  <a:pt x="139961" y="8503"/>
                  <a:pt x="174172" y="29029"/>
                </a:cubicBezTo>
                <a:cubicBezTo>
                  <a:pt x="191890" y="39660"/>
                  <a:pt x="231705" y="172336"/>
                  <a:pt x="232229" y="174172"/>
                </a:cubicBezTo>
                <a:cubicBezTo>
                  <a:pt x="288451" y="370948"/>
                  <a:pt x="239411" y="210083"/>
                  <a:pt x="275772" y="391886"/>
                </a:cubicBezTo>
                <a:cubicBezTo>
                  <a:pt x="278773" y="406888"/>
                  <a:pt x="286083" y="420718"/>
                  <a:pt x="290286" y="435429"/>
                </a:cubicBezTo>
                <a:cubicBezTo>
                  <a:pt x="295766" y="454609"/>
                  <a:pt x="299962" y="474134"/>
                  <a:pt x="304800" y="493486"/>
                </a:cubicBezTo>
                <a:cubicBezTo>
                  <a:pt x="290286" y="638629"/>
                  <a:pt x="282480" y="784600"/>
                  <a:pt x="261257" y="928914"/>
                </a:cubicBezTo>
                <a:cubicBezTo>
                  <a:pt x="258109" y="950321"/>
                  <a:pt x="243361" y="968419"/>
                  <a:pt x="232229" y="986972"/>
                </a:cubicBezTo>
                <a:cubicBezTo>
                  <a:pt x="127130" y="1162138"/>
                  <a:pt x="211505" y="999392"/>
                  <a:pt x="145143" y="1132114"/>
                </a:cubicBezTo>
                <a:cubicBezTo>
                  <a:pt x="134128" y="1176176"/>
                  <a:pt x="130064" y="1210278"/>
                  <a:pt x="101600" y="1248229"/>
                </a:cubicBezTo>
                <a:cubicBezTo>
                  <a:pt x="85179" y="1270124"/>
                  <a:pt x="62895" y="1286934"/>
                  <a:pt x="43543" y="1306286"/>
                </a:cubicBezTo>
                <a:lnTo>
                  <a:pt x="0" y="1349829"/>
                </a:lnTo>
                <a:lnTo>
                  <a:pt x="0" y="134982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F30B4D-64FA-AFC0-2B7C-F3DDB4F0238A}"/>
              </a:ext>
            </a:extLst>
          </p:cNvPr>
          <p:cNvSpPr/>
          <p:nvPr/>
        </p:nvSpPr>
        <p:spPr>
          <a:xfrm>
            <a:off x="8766629" y="4267200"/>
            <a:ext cx="725714" cy="1625600"/>
          </a:xfrm>
          <a:custGeom>
            <a:avLst/>
            <a:gdLst>
              <a:gd name="connsiteX0" fmla="*/ 464457 w 725714"/>
              <a:gd name="connsiteY0" fmla="*/ 87086 h 1625600"/>
              <a:gd name="connsiteX1" fmla="*/ 464457 w 725714"/>
              <a:gd name="connsiteY1" fmla="*/ 87086 h 1625600"/>
              <a:gd name="connsiteX2" fmla="*/ 362857 w 725714"/>
              <a:gd name="connsiteY2" fmla="*/ 319314 h 1625600"/>
              <a:gd name="connsiteX3" fmla="*/ 319314 w 725714"/>
              <a:gd name="connsiteY3" fmla="*/ 449943 h 1625600"/>
              <a:gd name="connsiteX4" fmla="*/ 290285 w 725714"/>
              <a:gd name="connsiteY4" fmla="*/ 522514 h 1625600"/>
              <a:gd name="connsiteX5" fmla="*/ 232228 w 725714"/>
              <a:gd name="connsiteY5" fmla="*/ 682171 h 1625600"/>
              <a:gd name="connsiteX6" fmla="*/ 101600 w 725714"/>
              <a:gd name="connsiteY6" fmla="*/ 870857 h 1625600"/>
              <a:gd name="connsiteX7" fmla="*/ 43542 w 725714"/>
              <a:gd name="connsiteY7" fmla="*/ 986971 h 1625600"/>
              <a:gd name="connsiteX8" fmla="*/ 0 w 725714"/>
              <a:gd name="connsiteY8" fmla="*/ 1103086 h 1625600"/>
              <a:gd name="connsiteX9" fmla="*/ 29028 w 725714"/>
              <a:gd name="connsiteY9" fmla="*/ 1465943 h 1625600"/>
              <a:gd name="connsiteX10" fmla="*/ 72571 w 725714"/>
              <a:gd name="connsiteY10" fmla="*/ 1596571 h 1625600"/>
              <a:gd name="connsiteX11" fmla="*/ 188685 w 725714"/>
              <a:gd name="connsiteY11" fmla="*/ 1625600 h 1625600"/>
              <a:gd name="connsiteX12" fmla="*/ 232228 w 725714"/>
              <a:gd name="connsiteY12" fmla="*/ 1596571 h 1625600"/>
              <a:gd name="connsiteX13" fmla="*/ 319314 w 725714"/>
              <a:gd name="connsiteY13" fmla="*/ 1277257 h 1625600"/>
              <a:gd name="connsiteX14" fmla="*/ 377371 w 725714"/>
              <a:gd name="connsiteY14" fmla="*/ 1103086 h 1625600"/>
              <a:gd name="connsiteX15" fmla="*/ 406400 w 725714"/>
              <a:gd name="connsiteY15" fmla="*/ 1016000 h 1625600"/>
              <a:gd name="connsiteX16" fmla="*/ 478971 w 725714"/>
              <a:gd name="connsiteY16" fmla="*/ 827314 h 1625600"/>
              <a:gd name="connsiteX17" fmla="*/ 537028 w 725714"/>
              <a:gd name="connsiteY17" fmla="*/ 638629 h 1625600"/>
              <a:gd name="connsiteX18" fmla="*/ 595085 w 725714"/>
              <a:gd name="connsiteY18" fmla="*/ 493486 h 1625600"/>
              <a:gd name="connsiteX19" fmla="*/ 653142 w 725714"/>
              <a:gd name="connsiteY19" fmla="*/ 406400 h 1625600"/>
              <a:gd name="connsiteX20" fmla="*/ 667657 w 725714"/>
              <a:gd name="connsiteY20" fmla="*/ 319314 h 1625600"/>
              <a:gd name="connsiteX21" fmla="*/ 711200 w 725714"/>
              <a:gd name="connsiteY21" fmla="*/ 232229 h 1625600"/>
              <a:gd name="connsiteX22" fmla="*/ 725714 w 725714"/>
              <a:gd name="connsiteY22" fmla="*/ 174171 h 1625600"/>
              <a:gd name="connsiteX23" fmla="*/ 624114 w 725714"/>
              <a:gd name="connsiteY23" fmla="*/ 58057 h 1625600"/>
              <a:gd name="connsiteX24" fmla="*/ 493485 w 725714"/>
              <a:gd name="connsiteY24" fmla="*/ 0 h 1625600"/>
              <a:gd name="connsiteX25" fmla="*/ 449942 w 725714"/>
              <a:gd name="connsiteY25" fmla="*/ 14514 h 1625600"/>
              <a:gd name="connsiteX26" fmla="*/ 391885 w 725714"/>
              <a:gd name="connsiteY26" fmla="*/ 116114 h 1625600"/>
              <a:gd name="connsiteX27" fmla="*/ 391885 w 725714"/>
              <a:gd name="connsiteY27" fmla="*/ 116114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5714" h="1625600">
                <a:moveTo>
                  <a:pt x="464457" y="87086"/>
                </a:moveTo>
                <a:lnTo>
                  <a:pt x="464457" y="87086"/>
                </a:lnTo>
                <a:cubicBezTo>
                  <a:pt x="430590" y="164495"/>
                  <a:pt x="394237" y="240864"/>
                  <a:pt x="362857" y="319314"/>
                </a:cubicBezTo>
                <a:cubicBezTo>
                  <a:pt x="345811" y="361930"/>
                  <a:pt x="334751" y="406719"/>
                  <a:pt x="319314" y="449943"/>
                </a:cubicBezTo>
                <a:cubicBezTo>
                  <a:pt x="310551" y="474479"/>
                  <a:pt x="298524" y="497797"/>
                  <a:pt x="290285" y="522514"/>
                </a:cubicBezTo>
                <a:cubicBezTo>
                  <a:pt x="257325" y="621394"/>
                  <a:pt x="301195" y="552857"/>
                  <a:pt x="232228" y="682171"/>
                </a:cubicBezTo>
                <a:cubicBezTo>
                  <a:pt x="147034" y="841912"/>
                  <a:pt x="185594" y="750866"/>
                  <a:pt x="101600" y="870857"/>
                </a:cubicBezTo>
                <a:cubicBezTo>
                  <a:pt x="31882" y="970454"/>
                  <a:pt x="76905" y="909125"/>
                  <a:pt x="43542" y="986971"/>
                </a:cubicBezTo>
                <a:cubicBezTo>
                  <a:pt x="-1994" y="1093222"/>
                  <a:pt x="26757" y="996056"/>
                  <a:pt x="0" y="1103086"/>
                </a:cubicBezTo>
                <a:cubicBezTo>
                  <a:pt x="20284" y="1508779"/>
                  <a:pt x="-5641" y="1275257"/>
                  <a:pt x="29028" y="1465943"/>
                </a:cubicBezTo>
                <a:cubicBezTo>
                  <a:pt x="32846" y="1486942"/>
                  <a:pt x="35257" y="1577914"/>
                  <a:pt x="72571" y="1596571"/>
                </a:cubicBezTo>
                <a:cubicBezTo>
                  <a:pt x="108255" y="1614413"/>
                  <a:pt x="149980" y="1615924"/>
                  <a:pt x="188685" y="1625600"/>
                </a:cubicBezTo>
                <a:cubicBezTo>
                  <a:pt x="203199" y="1615924"/>
                  <a:pt x="220875" y="1609816"/>
                  <a:pt x="232228" y="1596571"/>
                </a:cubicBezTo>
                <a:cubicBezTo>
                  <a:pt x="315398" y="1499540"/>
                  <a:pt x="280767" y="1412173"/>
                  <a:pt x="319314" y="1277257"/>
                </a:cubicBezTo>
                <a:cubicBezTo>
                  <a:pt x="374473" y="1084196"/>
                  <a:pt x="321226" y="1257484"/>
                  <a:pt x="377371" y="1103086"/>
                </a:cubicBezTo>
                <a:cubicBezTo>
                  <a:pt x="387828" y="1074329"/>
                  <a:pt x="395416" y="1044559"/>
                  <a:pt x="406400" y="1016000"/>
                </a:cubicBezTo>
                <a:cubicBezTo>
                  <a:pt x="437593" y="934897"/>
                  <a:pt x="458555" y="908977"/>
                  <a:pt x="478971" y="827314"/>
                </a:cubicBezTo>
                <a:cubicBezTo>
                  <a:pt x="524401" y="645596"/>
                  <a:pt x="476043" y="730107"/>
                  <a:pt x="537028" y="638629"/>
                </a:cubicBezTo>
                <a:cubicBezTo>
                  <a:pt x="557797" y="576324"/>
                  <a:pt x="563052" y="546875"/>
                  <a:pt x="595085" y="493486"/>
                </a:cubicBezTo>
                <a:cubicBezTo>
                  <a:pt x="613035" y="463570"/>
                  <a:pt x="633790" y="435429"/>
                  <a:pt x="653142" y="406400"/>
                </a:cubicBezTo>
                <a:cubicBezTo>
                  <a:pt x="657980" y="377371"/>
                  <a:pt x="658351" y="347233"/>
                  <a:pt x="667657" y="319314"/>
                </a:cubicBezTo>
                <a:cubicBezTo>
                  <a:pt x="677920" y="288525"/>
                  <a:pt x="699147" y="262362"/>
                  <a:pt x="711200" y="232229"/>
                </a:cubicBezTo>
                <a:cubicBezTo>
                  <a:pt x="718609" y="213708"/>
                  <a:pt x="720876" y="193524"/>
                  <a:pt x="725714" y="174171"/>
                </a:cubicBezTo>
                <a:cubicBezTo>
                  <a:pt x="694223" y="132183"/>
                  <a:pt x="667063" y="90269"/>
                  <a:pt x="624114" y="58057"/>
                </a:cubicBezTo>
                <a:cubicBezTo>
                  <a:pt x="600870" y="40624"/>
                  <a:pt x="516163" y="9071"/>
                  <a:pt x="493485" y="0"/>
                </a:cubicBezTo>
                <a:cubicBezTo>
                  <a:pt x="478971" y="4838"/>
                  <a:pt x="460760" y="3696"/>
                  <a:pt x="449942" y="14514"/>
                </a:cubicBezTo>
                <a:cubicBezTo>
                  <a:pt x="433579" y="30877"/>
                  <a:pt x="406460" y="86966"/>
                  <a:pt x="391885" y="116114"/>
                </a:cubicBezTo>
                <a:lnTo>
                  <a:pt x="391885" y="116114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89AB9BC-9AB3-382F-355A-96BF8C2CB782}"/>
              </a:ext>
            </a:extLst>
          </p:cNvPr>
          <p:cNvSpPr/>
          <p:nvPr/>
        </p:nvSpPr>
        <p:spPr>
          <a:xfrm>
            <a:off x="10438679" y="1030514"/>
            <a:ext cx="447035" cy="1712686"/>
          </a:xfrm>
          <a:custGeom>
            <a:avLst/>
            <a:gdLst>
              <a:gd name="connsiteX0" fmla="*/ 214807 w 447035"/>
              <a:gd name="connsiteY0" fmla="*/ 188686 h 1712686"/>
              <a:gd name="connsiteX1" fmla="*/ 214807 w 447035"/>
              <a:gd name="connsiteY1" fmla="*/ 188686 h 1712686"/>
              <a:gd name="connsiteX2" fmla="*/ 171264 w 447035"/>
              <a:gd name="connsiteY2" fmla="*/ 638629 h 1712686"/>
              <a:gd name="connsiteX3" fmla="*/ 156750 w 447035"/>
              <a:gd name="connsiteY3" fmla="*/ 754743 h 1712686"/>
              <a:gd name="connsiteX4" fmla="*/ 55150 w 447035"/>
              <a:gd name="connsiteY4" fmla="*/ 1001486 h 1712686"/>
              <a:gd name="connsiteX5" fmla="*/ 40635 w 447035"/>
              <a:gd name="connsiteY5" fmla="*/ 1465943 h 1712686"/>
              <a:gd name="connsiteX6" fmla="*/ 40635 w 447035"/>
              <a:gd name="connsiteY6" fmla="*/ 1654629 h 1712686"/>
              <a:gd name="connsiteX7" fmla="*/ 127721 w 447035"/>
              <a:gd name="connsiteY7" fmla="*/ 1712686 h 1712686"/>
              <a:gd name="connsiteX8" fmla="*/ 287378 w 447035"/>
              <a:gd name="connsiteY8" fmla="*/ 1640115 h 1712686"/>
              <a:gd name="connsiteX9" fmla="*/ 301892 w 447035"/>
              <a:gd name="connsiteY9" fmla="*/ 1582057 h 1712686"/>
              <a:gd name="connsiteX10" fmla="*/ 330921 w 447035"/>
              <a:gd name="connsiteY10" fmla="*/ 1509486 h 1712686"/>
              <a:gd name="connsiteX11" fmla="*/ 359950 w 447035"/>
              <a:gd name="connsiteY11" fmla="*/ 1422400 h 1712686"/>
              <a:gd name="connsiteX12" fmla="*/ 374464 w 447035"/>
              <a:gd name="connsiteY12" fmla="*/ 1364343 h 1712686"/>
              <a:gd name="connsiteX13" fmla="*/ 403492 w 447035"/>
              <a:gd name="connsiteY13" fmla="*/ 1204686 h 1712686"/>
              <a:gd name="connsiteX14" fmla="*/ 418007 w 447035"/>
              <a:gd name="connsiteY14" fmla="*/ 682172 h 1712686"/>
              <a:gd name="connsiteX15" fmla="*/ 432521 w 447035"/>
              <a:gd name="connsiteY15" fmla="*/ 624115 h 1712686"/>
              <a:gd name="connsiteX16" fmla="*/ 447035 w 447035"/>
              <a:gd name="connsiteY16" fmla="*/ 493486 h 1712686"/>
              <a:gd name="connsiteX17" fmla="*/ 418007 w 447035"/>
              <a:gd name="connsiteY17" fmla="*/ 87086 h 1712686"/>
              <a:gd name="connsiteX18" fmla="*/ 403492 w 447035"/>
              <a:gd name="connsiteY18" fmla="*/ 43543 h 1712686"/>
              <a:gd name="connsiteX19" fmla="*/ 345435 w 447035"/>
              <a:gd name="connsiteY19" fmla="*/ 0 h 1712686"/>
              <a:gd name="connsiteX20" fmla="*/ 301892 w 447035"/>
              <a:gd name="connsiteY20" fmla="*/ 29029 h 1712686"/>
              <a:gd name="connsiteX21" fmla="*/ 287378 w 447035"/>
              <a:gd name="connsiteY21" fmla="*/ 130629 h 1712686"/>
              <a:gd name="connsiteX22" fmla="*/ 287378 w 447035"/>
              <a:gd name="connsiteY22" fmla="*/ 130629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7035" h="1712686">
                <a:moveTo>
                  <a:pt x="214807" y="188686"/>
                </a:moveTo>
                <a:lnTo>
                  <a:pt x="214807" y="188686"/>
                </a:lnTo>
                <a:cubicBezTo>
                  <a:pt x="194585" y="532448"/>
                  <a:pt x="213346" y="330019"/>
                  <a:pt x="171264" y="638629"/>
                </a:cubicBezTo>
                <a:cubicBezTo>
                  <a:pt x="165994" y="677277"/>
                  <a:pt x="166210" y="716902"/>
                  <a:pt x="156750" y="754743"/>
                </a:cubicBezTo>
                <a:cubicBezTo>
                  <a:pt x="118477" y="907834"/>
                  <a:pt x="116945" y="898493"/>
                  <a:pt x="55150" y="1001486"/>
                </a:cubicBezTo>
                <a:cubicBezTo>
                  <a:pt x="50312" y="1156305"/>
                  <a:pt x="49472" y="1311301"/>
                  <a:pt x="40635" y="1465943"/>
                </a:cubicBezTo>
                <a:cubicBezTo>
                  <a:pt x="33273" y="1594768"/>
                  <a:pt x="-46996" y="1369827"/>
                  <a:pt x="40635" y="1654629"/>
                </a:cubicBezTo>
                <a:cubicBezTo>
                  <a:pt x="53060" y="1695012"/>
                  <a:pt x="95962" y="1702100"/>
                  <a:pt x="127721" y="1712686"/>
                </a:cubicBezTo>
                <a:cubicBezTo>
                  <a:pt x="180940" y="1688496"/>
                  <a:pt x="240611" y="1675190"/>
                  <a:pt x="287378" y="1640115"/>
                </a:cubicBezTo>
                <a:cubicBezTo>
                  <a:pt x="303337" y="1628146"/>
                  <a:pt x="295584" y="1600982"/>
                  <a:pt x="301892" y="1582057"/>
                </a:cubicBezTo>
                <a:cubicBezTo>
                  <a:pt x="310131" y="1557340"/>
                  <a:pt x="322017" y="1533971"/>
                  <a:pt x="330921" y="1509486"/>
                </a:cubicBezTo>
                <a:cubicBezTo>
                  <a:pt x="341378" y="1480729"/>
                  <a:pt x="351157" y="1451708"/>
                  <a:pt x="359950" y="1422400"/>
                </a:cubicBezTo>
                <a:cubicBezTo>
                  <a:pt x="365682" y="1403293"/>
                  <a:pt x="370137" y="1383816"/>
                  <a:pt x="374464" y="1364343"/>
                </a:cubicBezTo>
                <a:cubicBezTo>
                  <a:pt x="387988" y="1303484"/>
                  <a:pt x="392989" y="1267708"/>
                  <a:pt x="403492" y="1204686"/>
                </a:cubicBezTo>
                <a:cubicBezTo>
                  <a:pt x="408330" y="1030515"/>
                  <a:pt x="409306" y="856193"/>
                  <a:pt x="418007" y="682172"/>
                </a:cubicBezTo>
                <a:cubicBezTo>
                  <a:pt x="419003" y="662249"/>
                  <a:pt x="429488" y="643831"/>
                  <a:pt x="432521" y="624115"/>
                </a:cubicBezTo>
                <a:cubicBezTo>
                  <a:pt x="439183" y="580813"/>
                  <a:pt x="442197" y="537029"/>
                  <a:pt x="447035" y="493486"/>
                </a:cubicBezTo>
                <a:cubicBezTo>
                  <a:pt x="437359" y="358019"/>
                  <a:pt x="431089" y="222266"/>
                  <a:pt x="418007" y="87086"/>
                </a:cubicBezTo>
                <a:cubicBezTo>
                  <a:pt x="416533" y="71858"/>
                  <a:pt x="413287" y="55296"/>
                  <a:pt x="403492" y="43543"/>
                </a:cubicBezTo>
                <a:cubicBezTo>
                  <a:pt x="388006" y="24959"/>
                  <a:pt x="364787" y="14514"/>
                  <a:pt x="345435" y="0"/>
                </a:cubicBezTo>
                <a:cubicBezTo>
                  <a:pt x="330921" y="9676"/>
                  <a:pt x="312789" y="15407"/>
                  <a:pt x="301892" y="29029"/>
                </a:cubicBezTo>
                <a:cubicBezTo>
                  <a:pt x="281258" y="54821"/>
                  <a:pt x="287378" y="102948"/>
                  <a:pt x="287378" y="130629"/>
                </a:cubicBezTo>
                <a:lnTo>
                  <a:pt x="287378" y="13062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0B4B7E-6E43-6405-E9F6-EF7C8C14B39F}"/>
              </a:ext>
            </a:extLst>
          </p:cNvPr>
          <p:cNvSpPr/>
          <p:nvPr/>
        </p:nvSpPr>
        <p:spPr>
          <a:xfrm>
            <a:off x="7329714" y="6458857"/>
            <a:ext cx="1103086" cy="380837"/>
          </a:xfrm>
          <a:custGeom>
            <a:avLst/>
            <a:gdLst>
              <a:gd name="connsiteX0" fmla="*/ 0 w 1103086"/>
              <a:gd name="connsiteY0" fmla="*/ 377372 h 380837"/>
              <a:gd name="connsiteX1" fmla="*/ 0 w 1103086"/>
              <a:gd name="connsiteY1" fmla="*/ 377372 h 380837"/>
              <a:gd name="connsiteX2" fmla="*/ 232229 w 1103086"/>
              <a:gd name="connsiteY2" fmla="*/ 203200 h 380837"/>
              <a:gd name="connsiteX3" fmla="*/ 261257 w 1103086"/>
              <a:gd name="connsiteY3" fmla="*/ 159657 h 380837"/>
              <a:gd name="connsiteX4" fmla="*/ 348343 w 1103086"/>
              <a:gd name="connsiteY4" fmla="*/ 101600 h 380837"/>
              <a:gd name="connsiteX5" fmla="*/ 464457 w 1103086"/>
              <a:gd name="connsiteY5" fmla="*/ 43543 h 380837"/>
              <a:gd name="connsiteX6" fmla="*/ 537029 w 1103086"/>
              <a:gd name="connsiteY6" fmla="*/ 29029 h 380837"/>
              <a:gd name="connsiteX7" fmla="*/ 754743 w 1103086"/>
              <a:gd name="connsiteY7" fmla="*/ 0 h 380837"/>
              <a:gd name="connsiteX8" fmla="*/ 1059543 w 1103086"/>
              <a:gd name="connsiteY8" fmla="*/ 14514 h 380837"/>
              <a:gd name="connsiteX9" fmla="*/ 1103086 w 1103086"/>
              <a:gd name="connsiteY9" fmla="*/ 72572 h 380837"/>
              <a:gd name="connsiteX10" fmla="*/ 1059543 w 1103086"/>
              <a:gd name="connsiteY10" fmla="*/ 275772 h 380837"/>
              <a:gd name="connsiteX11" fmla="*/ 943429 w 1103086"/>
              <a:gd name="connsiteY11" fmla="*/ 290286 h 380837"/>
              <a:gd name="connsiteX12" fmla="*/ 667657 w 1103086"/>
              <a:gd name="connsiteY12" fmla="*/ 319314 h 380837"/>
              <a:gd name="connsiteX13" fmla="*/ 580572 w 1103086"/>
              <a:gd name="connsiteY13" fmla="*/ 348343 h 380837"/>
              <a:gd name="connsiteX14" fmla="*/ 522515 w 1103086"/>
              <a:gd name="connsiteY14" fmla="*/ 377372 h 380837"/>
              <a:gd name="connsiteX15" fmla="*/ 275772 w 1103086"/>
              <a:gd name="connsiteY15" fmla="*/ 377372 h 380837"/>
              <a:gd name="connsiteX16" fmla="*/ 275772 w 1103086"/>
              <a:gd name="connsiteY16" fmla="*/ 377372 h 3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03086" h="380837">
                <a:moveTo>
                  <a:pt x="0" y="377372"/>
                </a:moveTo>
                <a:lnTo>
                  <a:pt x="0" y="377372"/>
                </a:lnTo>
                <a:cubicBezTo>
                  <a:pt x="77410" y="319315"/>
                  <a:pt x="178556" y="283712"/>
                  <a:pt x="232229" y="203200"/>
                </a:cubicBezTo>
                <a:cubicBezTo>
                  <a:pt x="241905" y="188686"/>
                  <a:pt x="248129" y="171144"/>
                  <a:pt x="261257" y="159657"/>
                </a:cubicBezTo>
                <a:cubicBezTo>
                  <a:pt x="287513" y="136683"/>
                  <a:pt x="319314" y="120952"/>
                  <a:pt x="348343" y="101600"/>
                </a:cubicBezTo>
                <a:cubicBezTo>
                  <a:pt x="397352" y="68927"/>
                  <a:pt x="399903" y="62909"/>
                  <a:pt x="464457" y="43543"/>
                </a:cubicBezTo>
                <a:cubicBezTo>
                  <a:pt x="488086" y="36454"/>
                  <a:pt x="512757" y="33442"/>
                  <a:pt x="537029" y="29029"/>
                </a:cubicBezTo>
                <a:cubicBezTo>
                  <a:pt x="639420" y="10412"/>
                  <a:pt x="636414" y="13147"/>
                  <a:pt x="754743" y="0"/>
                </a:cubicBezTo>
                <a:cubicBezTo>
                  <a:pt x="856343" y="4838"/>
                  <a:pt x="959966" y="-6231"/>
                  <a:pt x="1059543" y="14514"/>
                </a:cubicBezTo>
                <a:cubicBezTo>
                  <a:pt x="1083225" y="19448"/>
                  <a:pt x="1103086" y="48381"/>
                  <a:pt x="1103086" y="72572"/>
                </a:cubicBezTo>
                <a:cubicBezTo>
                  <a:pt x="1103086" y="141843"/>
                  <a:pt x="1100507" y="219912"/>
                  <a:pt x="1059543" y="275772"/>
                </a:cubicBezTo>
                <a:cubicBezTo>
                  <a:pt x="1036476" y="307227"/>
                  <a:pt x="982093" y="285131"/>
                  <a:pt x="943429" y="290286"/>
                </a:cubicBezTo>
                <a:cubicBezTo>
                  <a:pt x="753819" y="315567"/>
                  <a:pt x="927583" y="297654"/>
                  <a:pt x="667657" y="319314"/>
                </a:cubicBezTo>
                <a:cubicBezTo>
                  <a:pt x="638629" y="328990"/>
                  <a:pt x="608982" y="336979"/>
                  <a:pt x="580572" y="348343"/>
                </a:cubicBezTo>
                <a:cubicBezTo>
                  <a:pt x="560483" y="356379"/>
                  <a:pt x="544054" y="375321"/>
                  <a:pt x="522515" y="377372"/>
                </a:cubicBezTo>
                <a:cubicBezTo>
                  <a:pt x="440638" y="385170"/>
                  <a:pt x="358020" y="377372"/>
                  <a:pt x="275772" y="377372"/>
                </a:cubicBezTo>
                <a:lnTo>
                  <a:pt x="275772" y="37737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EED96D-2006-6088-8992-15EE21F7AD91}"/>
              </a:ext>
            </a:extLst>
          </p:cNvPr>
          <p:cNvSpPr/>
          <p:nvPr/>
        </p:nvSpPr>
        <p:spPr>
          <a:xfrm>
            <a:off x="10429349" y="1853"/>
            <a:ext cx="903983" cy="1229488"/>
          </a:xfrm>
          <a:custGeom>
            <a:avLst/>
            <a:gdLst>
              <a:gd name="connsiteX0" fmla="*/ 630537 w 903983"/>
              <a:gd name="connsiteY0" fmla="*/ 12661 h 1229488"/>
              <a:gd name="connsiteX1" fmla="*/ 630537 w 903983"/>
              <a:gd name="connsiteY1" fmla="*/ 12661 h 1229488"/>
              <a:gd name="connsiteX2" fmla="*/ 354765 w 903983"/>
              <a:gd name="connsiteY2" fmla="*/ 186833 h 1229488"/>
              <a:gd name="connsiteX3" fmla="*/ 224137 w 903983"/>
              <a:gd name="connsiteY3" fmla="*/ 390033 h 1229488"/>
              <a:gd name="connsiteX4" fmla="*/ 180594 w 903983"/>
              <a:gd name="connsiteY4" fmla="*/ 491633 h 1229488"/>
              <a:gd name="connsiteX5" fmla="*/ 151565 w 903983"/>
              <a:gd name="connsiteY5" fmla="*/ 593233 h 1229488"/>
              <a:gd name="connsiteX6" fmla="*/ 108022 w 903983"/>
              <a:gd name="connsiteY6" fmla="*/ 665804 h 1229488"/>
              <a:gd name="connsiteX7" fmla="*/ 6422 w 903983"/>
              <a:gd name="connsiteY7" fmla="*/ 825461 h 1229488"/>
              <a:gd name="connsiteX8" fmla="*/ 20937 w 903983"/>
              <a:gd name="connsiteY8" fmla="*/ 1217347 h 1229488"/>
              <a:gd name="connsiteX9" fmla="*/ 122537 w 903983"/>
              <a:gd name="connsiteY9" fmla="*/ 1188318 h 1229488"/>
              <a:gd name="connsiteX10" fmla="*/ 267680 w 903983"/>
              <a:gd name="connsiteY10" fmla="*/ 1072204 h 1229488"/>
              <a:gd name="connsiteX11" fmla="*/ 383794 w 903983"/>
              <a:gd name="connsiteY11" fmla="*/ 970604 h 1229488"/>
              <a:gd name="connsiteX12" fmla="*/ 470880 w 903983"/>
              <a:gd name="connsiteY12" fmla="*/ 869004 h 1229488"/>
              <a:gd name="connsiteX13" fmla="*/ 586994 w 903983"/>
              <a:gd name="connsiteY13" fmla="*/ 752890 h 1229488"/>
              <a:gd name="connsiteX14" fmla="*/ 616022 w 903983"/>
              <a:gd name="connsiteY14" fmla="*/ 709347 h 1229488"/>
              <a:gd name="connsiteX15" fmla="*/ 645051 w 903983"/>
              <a:gd name="connsiteY15" fmla="*/ 651290 h 1229488"/>
              <a:gd name="connsiteX16" fmla="*/ 688594 w 903983"/>
              <a:gd name="connsiteY16" fmla="*/ 607747 h 1229488"/>
              <a:gd name="connsiteX17" fmla="*/ 717622 w 903983"/>
              <a:gd name="connsiteY17" fmla="*/ 549690 h 1229488"/>
              <a:gd name="connsiteX18" fmla="*/ 761165 w 903983"/>
              <a:gd name="connsiteY18" fmla="*/ 491633 h 1229488"/>
              <a:gd name="connsiteX19" fmla="*/ 775680 w 903983"/>
              <a:gd name="connsiteY19" fmla="*/ 448090 h 1229488"/>
              <a:gd name="connsiteX20" fmla="*/ 862765 w 903983"/>
              <a:gd name="connsiteY20" fmla="*/ 346490 h 1229488"/>
              <a:gd name="connsiteX21" fmla="*/ 877280 w 903983"/>
              <a:gd name="connsiteY21" fmla="*/ 273918 h 1229488"/>
              <a:gd name="connsiteX22" fmla="*/ 862765 w 903983"/>
              <a:gd name="connsiteY22" fmla="*/ 12661 h 1229488"/>
              <a:gd name="connsiteX23" fmla="*/ 761165 w 903983"/>
              <a:gd name="connsiteY23" fmla="*/ 12661 h 1229488"/>
              <a:gd name="connsiteX24" fmla="*/ 761165 w 903983"/>
              <a:gd name="connsiteY24" fmla="*/ 12661 h 122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03983" h="1229488">
                <a:moveTo>
                  <a:pt x="630537" y="12661"/>
                </a:moveTo>
                <a:lnTo>
                  <a:pt x="630537" y="12661"/>
                </a:lnTo>
                <a:cubicBezTo>
                  <a:pt x="538613" y="70718"/>
                  <a:pt x="441743" y="121599"/>
                  <a:pt x="354765" y="186833"/>
                </a:cubicBezTo>
                <a:cubicBezTo>
                  <a:pt x="293599" y="232707"/>
                  <a:pt x="254305" y="325387"/>
                  <a:pt x="224137" y="390033"/>
                </a:cubicBezTo>
                <a:cubicBezTo>
                  <a:pt x="208555" y="423422"/>
                  <a:pt x="192987" y="456934"/>
                  <a:pt x="180594" y="491633"/>
                </a:cubicBezTo>
                <a:cubicBezTo>
                  <a:pt x="168748" y="524803"/>
                  <a:pt x="165112" y="560721"/>
                  <a:pt x="151565" y="593233"/>
                </a:cubicBezTo>
                <a:cubicBezTo>
                  <a:pt x="140715" y="619274"/>
                  <a:pt x="121531" y="641038"/>
                  <a:pt x="108022" y="665804"/>
                </a:cubicBezTo>
                <a:cubicBezTo>
                  <a:pt x="34225" y="801099"/>
                  <a:pt x="100410" y="707979"/>
                  <a:pt x="6422" y="825461"/>
                </a:cubicBezTo>
                <a:cubicBezTo>
                  <a:pt x="11260" y="956090"/>
                  <a:pt x="-18903" y="1092848"/>
                  <a:pt x="20937" y="1217347"/>
                </a:cubicBezTo>
                <a:cubicBezTo>
                  <a:pt x="31672" y="1250893"/>
                  <a:pt x="92178" y="1206176"/>
                  <a:pt x="122537" y="1188318"/>
                </a:cubicBezTo>
                <a:cubicBezTo>
                  <a:pt x="175941" y="1156904"/>
                  <a:pt x="228975" y="1120585"/>
                  <a:pt x="267680" y="1072204"/>
                </a:cubicBezTo>
                <a:cubicBezTo>
                  <a:pt x="339253" y="982738"/>
                  <a:pt x="298029" y="1013487"/>
                  <a:pt x="383794" y="970604"/>
                </a:cubicBezTo>
                <a:cubicBezTo>
                  <a:pt x="442957" y="881857"/>
                  <a:pt x="377025" y="974590"/>
                  <a:pt x="470880" y="869004"/>
                </a:cubicBezTo>
                <a:cubicBezTo>
                  <a:pt x="568441" y="759249"/>
                  <a:pt x="485107" y="829306"/>
                  <a:pt x="586994" y="752890"/>
                </a:cubicBezTo>
                <a:cubicBezTo>
                  <a:pt x="596670" y="738376"/>
                  <a:pt x="607367" y="724493"/>
                  <a:pt x="616022" y="709347"/>
                </a:cubicBezTo>
                <a:cubicBezTo>
                  <a:pt x="626757" y="690561"/>
                  <a:pt x="632475" y="668896"/>
                  <a:pt x="645051" y="651290"/>
                </a:cubicBezTo>
                <a:cubicBezTo>
                  <a:pt x="656982" y="634587"/>
                  <a:pt x="674080" y="622261"/>
                  <a:pt x="688594" y="607747"/>
                </a:cubicBezTo>
                <a:cubicBezTo>
                  <a:pt x="698270" y="588395"/>
                  <a:pt x="706155" y="568038"/>
                  <a:pt x="717622" y="549690"/>
                </a:cubicBezTo>
                <a:cubicBezTo>
                  <a:pt x="730443" y="529177"/>
                  <a:pt x="749163" y="512636"/>
                  <a:pt x="761165" y="491633"/>
                </a:cubicBezTo>
                <a:cubicBezTo>
                  <a:pt x="768756" y="478349"/>
                  <a:pt x="768089" y="461374"/>
                  <a:pt x="775680" y="448090"/>
                </a:cubicBezTo>
                <a:cubicBezTo>
                  <a:pt x="800507" y="404642"/>
                  <a:pt x="828447" y="380808"/>
                  <a:pt x="862765" y="346490"/>
                </a:cubicBezTo>
                <a:cubicBezTo>
                  <a:pt x="867603" y="322299"/>
                  <a:pt x="871928" y="298000"/>
                  <a:pt x="877280" y="273918"/>
                </a:cubicBezTo>
                <a:cubicBezTo>
                  <a:pt x="897472" y="183057"/>
                  <a:pt x="932059" y="120451"/>
                  <a:pt x="862765" y="12661"/>
                </a:cubicBezTo>
                <a:cubicBezTo>
                  <a:pt x="844451" y="-15827"/>
                  <a:pt x="795032" y="12661"/>
                  <a:pt x="761165" y="12661"/>
                </a:cubicBezTo>
                <a:lnTo>
                  <a:pt x="761165" y="1266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B215DA-754D-CB2E-8FCE-58BC8895B9FF}"/>
              </a:ext>
            </a:extLst>
          </p:cNvPr>
          <p:cNvSpPr/>
          <p:nvPr/>
        </p:nvSpPr>
        <p:spPr>
          <a:xfrm>
            <a:off x="8737600" y="2569029"/>
            <a:ext cx="424308" cy="1321742"/>
          </a:xfrm>
          <a:custGeom>
            <a:avLst/>
            <a:gdLst>
              <a:gd name="connsiteX0" fmla="*/ 232229 w 424308"/>
              <a:gd name="connsiteY0" fmla="*/ 29028 h 1321742"/>
              <a:gd name="connsiteX1" fmla="*/ 232229 w 424308"/>
              <a:gd name="connsiteY1" fmla="*/ 29028 h 1321742"/>
              <a:gd name="connsiteX2" fmla="*/ 145143 w 424308"/>
              <a:gd name="connsiteY2" fmla="*/ 551542 h 1321742"/>
              <a:gd name="connsiteX3" fmla="*/ 116114 w 424308"/>
              <a:gd name="connsiteY3" fmla="*/ 624114 h 1321742"/>
              <a:gd name="connsiteX4" fmla="*/ 72571 w 424308"/>
              <a:gd name="connsiteY4" fmla="*/ 667657 h 1321742"/>
              <a:gd name="connsiteX5" fmla="*/ 58057 w 424308"/>
              <a:gd name="connsiteY5" fmla="*/ 711200 h 1321742"/>
              <a:gd name="connsiteX6" fmla="*/ 14514 w 424308"/>
              <a:gd name="connsiteY6" fmla="*/ 783771 h 1321742"/>
              <a:gd name="connsiteX7" fmla="*/ 0 w 424308"/>
              <a:gd name="connsiteY7" fmla="*/ 1016000 h 1321742"/>
              <a:gd name="connsiteX8" fmla="*/ 58057 w 424308"/>
              <a:gd name="connsiteY8" fmla="*/ 1248228 h 1321742"/>
              <a:gd name="connsiteX9" fmla="*/ 101600 w 424308"/>
              <a:gd name="connsiteY9" fmla="*/ 1320800 h 1321742"/>
              <a:gd name="connsiteX10" fmla="*/ 203200 w 424308"/>
              <a:gd name="connsiteY10" fmla="*/ 1277257 h 1321742"/>
              <a:gd name="connsiteX11" fmla="*/ 246743 w 424308"/>
              <a:gd name="connsiteY11" fmla="*/ 1233714 h 1321742"/>
              <a:gd name="connsiteX12" fmla="*/ 290286 w 424308"/>
              <a:gd name="connsiteY12" fmla="*/ 1132114 h 1321742"/>
              <a:gd name="connsiteX13" fmla="*/ 333829 w 424308"/>
              <a:gd name="connsiteY13" fmla="*/ 957942 h 1321742"/>
              <a:gd name="connsiteX14" fmla="*/ 362857 w 424308"/>
              <a:gd name="connsiteY14" fmla="*/ 682171 h 1321742"/>
              <a:gd name="connsiteX15" fmla="*/ 377371 w 424308"/>
              <a:gd name="connsiteY15" fmla="*/ 609600 h 1321742"/>
              <a:gd name="connsiteX16" fmla="*/ 406400 w 424308"/>
              <a:gd name="connsiteY16" fmla="*/ 522514 h 1321742"/>
              <a:gd name="connsiteX17" fmla="*/ 406400 w 424308"/>
              <a:gd name="connsiteY17" fmla="*/ 58057 h 1321742"/>
              <a:gd name="connsiteX18" fmla="*/ 391886 w 424308"/>
              <a:gd name="connsiteY18" fmla="*/ 14514 h 1321742"/>
              <a:gd name="connsiteX19" fmla="*/ 304800 w 424308"/>
              <a:gd name="connsiteY19" fmla="*/ 0 h 1321742"/>
              <a:gd name="connsiteX20" fmla="*/ 275771 w 424308"/>
              <a:gd name="connsiteY20" fmla="*/ 43542 h 1321742"/>
              <a:gd name="connsiteX21" fmla="*/ 232229 w 424308"/>
              <a:gd name="connsiteY21" fmla="*/ 87085 h 1321742"/>
              <a:gd name="connsiteX22" fmla="*/ 232229 w 424308"/>
              <a:gd name="connsiteY22" fmla="*/ 87085 h 13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4308" h="1321742">
                <a:moveTo>
                  <a:pt x="232229" y="29028"/>
                </a:moveTo>
                <a:lnTo>
                  <a:pt x="232229" y="29028"/>
                </a:lnTo>
                <a:cubicBezTo>
                  <a:pt x="203200" y="203199"/>
                  <a:pt x="178959" y="378236"/>
                  <a:pt x="145143" y="551542"/>
                </a:cubicBezTo>
                <a:cubicBezTo>
                  <a:pt x="140153" y="577114"/>
                  <a:pt x="129923" y="602020"/>
                  <a:pt x="116114" y="624114"/>
                </a:cubicBezTo>
                <a:cubicBezTo>
                  <a:pt x="105235" y="641520"/>
                  <a:pt x="87085" y="653143"/>
                  <a:pt x="72571" y="667657"/>
                </a:cubicBezTo>
                <a:cubicBezTo>
                  <a:pt x="67733" y="682171"/>
                  <a:pt x="64899" y="697516"/>
                  <a:pt x="58057" y="711200"/>
                </a:cubicBezTo>
                <a:cubicBezTo>
                  <a:pt x="45441" y="736432"/>
                  <a:pt x="19793" y="756059"/>
                  <a:pt x="14514" y="783771"/>
                </a:cubicBezTo>
                <a:cubicBezTo>
                  <a:pt x="1" y="859962"/>
                  <a:pt x="4838" y="938590"/>
                  <a:pt x="0" y="1016000"/>
                </a:cubicBezTo>
                <a:cubicBezTo>
                  <a:pt x="19352" y="1093409"/>
                  <a:pt x="32825" y="1172531"/>
                  <a:pt x="58057" y="1248228"/>
                </a:cubicBezTo>
                <a:cubicBezTo>
                  <a:pt x="66978" y="1274991"/>
                  <a:pt x="73937" y="1315267"/>
                  <a:pt x="101600" y="1320800"/>
                </a:cubicBezTo>
                <a:cubicBezTo>
                  <a:pt x="137730" y="1328026"/>
                  <a:pt x="169333" y="1291771"/>
                  <a:pt x="203200" y="1277257"/>
                </a:cubicBezTo>
                <a:cubicBezTo>
                  <a:pt x="217714" y="1262743"/>
                  <a:pt x="236182" y="1251315"/>
                  <a:pt x="246743" y="1233714"/>
                </a:cubicBezTo>
                <a:cubicBezTo>
                  <a:pt x="265700" y="1202119"/>
                  <a:pt x="277893" y="1166813"/>
                  <a:pt x="290286" y="1132114"/>
                </a:cubicBezTo>
                <a:cubicBezTo>
                  <a:pt x="314697" y="1063764"/>
                  <a:pt x="320387" y="1025149"/>
                  <a:pt x="333829" y="957942"/>
                </a:cubicBezTo>
                <a:cubicBezTo>
                  <a:pt x="344726" y="827174"/>
                  <a:pt x="343896" y="795937"/>
                  <a:pt x="362857" y="682171"/>
                </a:cubicBezTo>
                <a:cubicBezTo>
                  <a:pt x="366913" y="657837"/>
                  <a:pt x="370880" y="633400"/>
                  <a:pt x="377371" y="609600"/>
                </a:cubicBezTo>
                <a:cubicBezTo>
                  <a:pt x="385422" y="580079"/>
                  <a:pt x="396724" y="551543"/>
                  <a:pt x="406400" y="522514"/>
                </a:cubicBezTo>
                <a:cubicBezTo>
                  <a:pt x="430278" y="307603"/>
                  <a:pt x="430279" y="368493"/>
                  <a:pt x="406400" y="58057"/>
                </a:cubicBezTo>
                <a:cubicBezTo>
                  <a:pt x="405227" y="42803"/>
                  <a:pt x="405170" y="22105"/>
                  <a:pt x="391886" y="14514"/>
                </a:cubicBezTo>
                <a:cubicBezTo>
                  <a:pt x="366334" y="-87"/>
                  <a:pt x="333829" y="4838"/>
                  <a:pt x="304800" y="0"/>
                </a:cubicBezTo>
                <a:cubicBezTo>
                  <a:pt x="295124" y="14514"/>
                  <a:pt x="286938" y="30141"/>
                  <a:pt x="275771" y="43542"/>
                </a:cubicBezTo>
                <a:cubicBezTo>
                  <a:pt x="262630" y="59311"/>
                  <a:pt x="232229" y="87085"/>
                  <a:pt x="232229" y="87085"/>
                </a:cubicBezTo>
                <a:lnTo>
                  <a:pt x="232229" y="8708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A91241-972A-B13C-4CDB-5A44F8E1CCB3}"/>
              </a:ext>
            </a:extLst>
          </p:cNvPr>
          <p:cNvSpPr/>
          <p:nvPr/>
        </p:nvSpPr>
        <p:spPr>
          <a:xfrm>
            <a:off x="9155494" y="6328229"/>
            <a:ext cx="787023" cy="435428"/>
          </a:xfrm>
          <a:custGeom>
            <a:avLst/>
            <a:gdLst>
              <a:gd name="connsiteX0" fmla="*/ 104620 w 787023"/>
              <a:gd name="connsiteY0" fmla="*/ 174171 h 435428"/>
              <a:gd name="connsiteX1" fmla="*/ 104620 w 787023"/>
              <a:gd name="connsiteY1" fmla="*/ 174171 h 435428"/>
              <a:gd name="connsiteX2" fmla="*/ 235249 w 787023"/>
              <a:gd name="connsiteY2" fmla="*/ 116114 h 435428"/>
              <a:gd name="connsiteX3" fmla="*/ 322335 w 787023"/>
              <a:gd name="connsiteY3" fmla="*/ 101600 h 435428"/>
              <a:gd name="connsiteX4" fmla="*/ 394906 w 787023"/>
              <a:gd name="connsiteY4" fmla="*/ 58057 h 435428"/>
              <a:gd name="connsiteX5" fmla="*/ 452963 w 787023"/>
              <a:gd name="connsiteY5" fmla="*/ 43542 h 435428"/>
              <a:gd name="connsiteX6" fmla="*/ 583592 w 787023"/>
              <a:gd name="connsiteY6" fmla="*/ 0 h 435428"/>
              <a:gd name="connsiteX7" fmla="*/ 757763 w 787023"/>
              <a:gd name="connsiteY7" fmla="*/ 29028 h 435428"/>
              <a:gd name="connsiteX8" fmla="*/ 772277 w 787023"/>
              <a:gd name="connsiteY8" fmla="*/ 116114 h 435428"/>
              <a:gd name="connsiteX9" fmla="*/ 743249 w 787023"/>
              <a:gd name="connsiteY9" fmla="*/ 159657 h 435428"/>
              <a:gd name="connsiteX10" fmla="*/ 656163 w 787023"/>
              <a:gd name="connsiteY10" fmla="*/ 174171 h 435428"/>
              <a:gd name="connsiteX11" fmla="*/ 612620 w 787023"/>
              <a:gd name="connsiteY11" fmla="*/ 188685 h 435428"/>
              <a:gd name="connsiteX12" fmla="*/ 540049 w 787023"/>
              <a:gd name="connsiteY12" fmla="*/ 203200 h 435428"/>
              <a:gd name="connsiteX13" fmla="*/ 467477 w 787023"/>
              <a:gd name="connsiteY13" fmla="*/ 246742 h 435428"/>
              <a:gd name="connsiteX14" fmla="*/ 409420 w 787023"/>
              <a:gd name="connsiteY14" fmla="*/ 275771 h 435428"/>
              <a:gd name="connsiteX15" fmla="*/ 351363 w 787023"/>
              <a:gd name="connsiteY15" fmla="*/ 319314 h 435428"/>
              <a:gd name="connsiteX16" fmla="*/ 278792 w 787023"/>
              <a:gd name="connsiteY16" fmla="*/ 348342 h 435428"/>
              <a:gd name="connsiteX17" fmla="*/ 220735 w 787023"/>
              <a:gd name="connsiteY17" fmla="*/ 377371 h 435428"/>
              <a:gd name="connsiteX18" fmla="*/ 104620 w 787023"/>
              <a:gd name="connsiteY18" fmla="*/ 435428 h 435428"/>
              <a:gd name="connsiteX19" fmla="*/ 3020 w 787023"/>
              <a:gd name="connsiteY19" fmla="*/ 348342 h 435428"/>
              <a:gd name="connsiteX20" fmla="*/ 3020 w 787023"/>
              <a:gd name="connsiteY20" fmla="*/ 290285 h 435428"/>
              <a:gd name="connsiteX21" fmla="*/ 3020 w 787023"/>
              <a:gd name="connsiteY21" fmla="*/ 290285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7023" h="435428">
                <a:moveTo>
                  <a:pt x="104620" y="174171"/>
                </a:moveTo>
                <a:lnTo>
                  <a:pt x="104620" y="174171"/>
                </a:lnTo>
                <a:cubicBezTo>
                  <a:pt x="148163" y="154819"/>
                  <a:pt x="190044" y="131182"/>
                  <a:pt x="235249" y="116114"/>
                </a:cubicBezTo>
                <a:cubicBezTo>
                  <a:pt x="263168" y="106808"/>
                  <a:pt x="294678" y="111657"/>
                  <a:pt x="322335" y="101600"/>
                </a:cubicBezTo>
                <a:cubicBezTo>
                  <a:pt x="348847" y="91959"/>
                  <a:pt x="369127" y="69515"/>
                  <a:pt x="394906" y="58057"/>
                </a:cubicBezTo>
                <a:cubicBezTo>
                  <a:pt x="413135" y="49955"/>
                  <a:pt x="434285" y="50546"/>
                  <a:pt x="452963" y="43542"/>
                </a:cubicBezTo>
                <a:cubicBezTo>
                  <a:pt x="590308" y="-7963"/>
                  <a:pt x="424559" y="31806"/>
                  <a:pt x="583592" y="0"/>
                </a:cubicBezTo>
                <a:cubicBezTo>
                  <a:pt x="641649" y="9676"/>
                  <a:pt x="702334" y="9232"/>
                  <a:pt x="757763" y="29028"/>
                </a:cubicBezTo>
                <a:cubicBezTo>
                  <a:pt x="803780" y="45462"/>
                  <a:pt x="784853" y="90963"/>
                  <a:pt x="772277" y="116114"/>
                </a:cubicBezTo>
                <a:cubicBezTo>
                  <a:pt x="764476" y="131716"/>
                  <a:pt x="758851" y="151856"/>
                  <a:pt x="743249" y="159657"/>
                </a:cubicBezTo>
                <a:cubicBezTo>
                  <a:pt x="716927" y="172818"/>
                  <a:pt x="684891" y="167787"/>
                  <a:pt x="656163" y="174171"/>
                </a:cubicBezTo>
                <a:cubicBezTo>
                  <a:pt x="641228" y="177490"/>
                  <a:pt x="627463" y="184974"/>
                  <a:pt x="612620" y="188685"/>
                </a:cubicBezTo>
                <a:cubicBezTo>
                  <a:pt x="588687" y="194668"/>
                  <a:pt x="564239" y="198362"/>
                  <a:pt x="540049" y="203200"/>
                </a:cubicBezTo>
                <a:cubicBezTo>
                  <a:pt x="515858" y="217714"/>
                  <a:pt x="492138" y="233042"/>
                  <a:pt x="467477" y="246742"/>
                </a:cubicBezTo>
                <a:cubicBezTo>
                  <a:pt x="448563" y="257250"/>
                  <a:pt x="427768" y="264304"/>
                  <a:pt x="409420" y="275771"/>
                </a:cubicBezTo>
                <a:cubicBezTo>
                  <a:pt x="388907" y="288592"/>
                  <a:pt x="372509" y="307566"/>
                  <a:pt x="351363" y="319314"/>
                </a:cubicBezTo>
                <a:cubicBezTo>
                  <a:pt x="328588" y="331967"/>
                  <a:pt x="302600" y="337761"/>
                  <a:pt x="278792" y="348342"/>
                </a:cubicBezTo>
                <a:cubicBezTo>
                  <a:pt x="259020" y="357129"/>
                  <a:pt x="239521" y="366636"/>
                  <a:pt x="220735" y="377371"/>
                </a:cubicBezTo>
                <a:cubicBezTo>
                  <a:pt x="119284" y="435344"/>
                  <a:pt x="247500" y="378278"/>
                  <a:pt x="104620" y="435428"/>
                </a:cubicBezTo>
                <a:cubicBezTo>
                  <a:pt x="56037" y="411137"/>
                  <a:pt x="24761" y="406318"/>
                  <a:pt x="3020" y="348342"/>
                </a:cubicBezTo>
                <a:cubicBezTo>
                  <a:pt x="-3775" y="330222"/>
                  <a:pt x="3020" y="309637"/>
                  <a:pt x="3020" y="290285"/>
                </a:cubicBezTo>
                <a:lnTo>
                  <a:pt x="3020" y="29028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26AE8BF-EF50-AA73-D328-AE7F9B4407DB}"/>
              </a:ext>
            </a:extLst>
          </p:cNvPr>
          <p:cNvSpPr/>
          <p:nvPr/>
        </p:nvSpPr>
        <p:spPr>
          <a:xfrm>
            <a:off x="7269987" y="2841482"/>
            <a:ext cx="786175" cy="874175"/>
          </a:xfrm>
          <a:custGeom>
            <a:avLst/>
            <a:gdLst>
              <a:gd name="connsiteX0" fmla="*/ 741899 w 786175"/>
              <a:gd name="connsiteY0" fmla="*/ 874175 h 874175"/>
              <a:gd name="connsiteX1" fmla="*/ 741899 w 786175"/>
              <a:gd name="connsiteY1" fmla="*/ 874175 h 874175"/>
              <a:gd name="connsiteX2" fmla="*/ 161327 w 786175"/>
              <a:gd name="connsiteY2" fmla="*/ 540347 h 874175"/>
              <a:gd name="connsiteX3" fmla="*/ 117784 w 786175"/>
              <a:gd name="connsiteY3" fmla="*/ 467775 h 874175"/>
              <a:gd name="connsiteX4" fmla="*/ 45213 w 786175"/>
              <a:gd name="connsiteY4" fmla="*/ 337147 h 874175"/>
              <a:gd name="connsiteX5" fmla="*/ 1670 w 786175"/>
              <a:gd name="connsiteY5" fmla="*/ 104918 h 874175"/>
              <a:gd name="connsiteX6" fmla="*/ 16184 w 786175"/>
              <a:gd name="connsiteY6" fmla="*/ 3318 h 874175"/>
              <a:gd name="connsiteX7" fmla="*/ 88756 w 786175"/>
              <a:gd name="connsiteY7" fmla="*/ 46861 h 874175"/>
              <a:gd name="connsiteX8" fmla="*/ 379042 w 786175"/>
              <a:gd name="connsiteY8" fmla="*/ 264575 h 874175"/>
              <a:gd name="connsiteX9" fmla="*/ 437099 w 786175"/>
              <a:gd name="connsiteY9" fmla="*/ 308118 h 874175"/>
              <a:gd name="connsiteX10" fmla="*/ 451613 w 786175"/>
              <a:gd name="connsiteY10" fmla="*/ 380689 h 874175"/>
              <a:gd name="connsiteX11" fmla="*/ 538699 w 786175"/>
              <a:gd name="connsiteY11" fmla="*/ 496804 h 874175"/>
              <a:gd name="connsiteX12" fmla="*/ 625784 w 786175"/>
              <a:gd name="connsiteY12" fmla="*/ 569375 h 874175"/>
              <a:gd name="connsiteX13" fmla="*/ 756413 w 786175"/>
              <a:gd name="connsiteY13" fmla="*/ 641947 h 874175"/>
              <a:gd name="connsiteX14" fmla="*/ 785442 w 786175"/>
              <a:gd name="connsiteY14" fmla="*/ 685489 h 874175"/>
              <a:gd name="connsiteX15" fmla="*/ 770927 w 786175"/>
              <a:gd name="connsiteY15" fmla="*/ 729032 h 874175"/>
              <a:gd name="connsiteX16" fmla="*/ 625784 w 786175"/>
              <a:gd name="connsiteY16" fmla="*/ 743547 h 874175"/>
              <a:gd name="connsiteX17" fmla="*/ 625784 w 786175"/>
              <a:gd name="connsiteY17" fmla="*/ 758061 h 87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6175" h="874175">
                <a:moveTo>
                  <a:pt x="741899" y="874175"/>
                </a:moveTo>
                <a:lnTo>
                  <a:pt x="741899" y="874175"/>
                </a:lnTo>
                <a:cubicBezTo>
                  <a:pt x="531366" y="768908"/>
                  <a:pt x="331711" y="699372"/>
                  <a:pt x="161327" y="540347"/>
                </a:cubicBezTo>
                <a:cubicBezTo>
                  <a:pt x="140703" y="521098"/>
                  <a:pt x="131293" y="492541"/>
                  <a:pt x="117784" y="467775"/>
                </a:cubicBezTo>
                <a:cubicBezTo>
                  <a:pt x="40772" y="326585"/>
                  <a:pt x="106042" y="428387"/>
                  <a:pt x="45213" y="337147"/>
                </a:cubicBezTo>
                <a:cubicBezTo>
                  <a:pt x="808" y="203934"/>
                  <a:pt x="19229" y="280508"/>
                  <a:pt x="1670" y="104918"/>
                </a:cubicBezTo>
                <a:cubicBezTo>
                  <a:pt x="6508" y="71051"/>
                  <a:pt x="-12281" y="22294"/>
                  <a:pt x="16184" y="3318"/>
                </a:cubicBezTo>
                <a:cubicBezTo>
                  <a:pt x="39657" y="-12331"/>
                  <a:pt x="65026" y="31606"/>
                  <a:pt x="88756" y="46861"/>
                </a:cubicBezTo>
                <a:cubicBezTo>
                  <a:pt x="265755" y="160646"/>
                  <a:pt x="193128" y="115845"/>
                  <a:pt x="379042" y="264575"/>
                </a:cubicBezTo>
                <a:cubicBezTo>
                  <a:pt x="397932" y="279687"/>
                  <a:pt x="437099" y="308118"/>
                  <a:pt x="437099" y="308118"/>
                </a:cubicBezTo>
                <a:cubicBezTo>
                  <a:pt x="441937" y="332308"/>
                  <a:pt x="442451" y="357784"/>
                  <a:pt x="451613" y="380689"/>
                </a:cubicBezTo>
                <a:cubicBezTo>
                  <a:pt x="471714" y="430942"/>
                  <a:pt x="499948" y="462359"/>
                  <a:pt x="538699" y="496804"/>
                </a:cubicBezTo>
                <a:cubicBezTo>
                  <a:pt x="566941" y="521908"/>
                  <a:pt x="595225" y="547150"/>
                  <a:pt x="625784" y="569375"/>
                </a:cubicBezTo>
                <a:cubicBezTo>
                  <a:pt x="665876" y="598533"/>
                  <a:pt x="712264" y="619872"/>
                  <a:pt x="756413" y="641947"/>
                </a:cubicBezTo>
                <a:cubicBezTo>
                  <a:pt x="766089" y="656461"/>
                  <a:pt x="782574" y="668282"/>
                  <a:pt x="785442" y="685489"/>
                </a:cubicBezTo>
                <a:cubicBezTo>
                  <a:pt x="787957" y="700580"/>
                  <a:pt x="784211" y="721441"/>
                  <a:pt x="770927" y="729032"/>
                </a:cubicBezTo>
                <a:cubicBezTo>
                  <a:pt x="739958" y="746729"/>
                  <a:pt x="663815" y="743547"/>
                  <a:pt x="625784" y="743547"/>
                </a:cubicBezTo>
                <a:lnTo>
                  <a:pt x="625784" y="75806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0BC58A-759F-579F-4D8A-B80A86207C6E}"/>
              </a:ext>
            </a:extLst>
          </p:cNvPr>
          <p:cNvSpPr/>
          <p:nvPr/>
        </p:nvSpPr>
        <p:spPr>
          <a:xfrm>
            <a:off x="6995886" y="3088226"/>
            <a:ext cx="972457" cy="787088"/>
          </a:xfrm>
          <a:custGeom>
            <a:avLst/>
            <a:gdLst>
              <a:gd name="connsiteX0" fmla="*/ 885371 w 972457"/>
              <a:gd name="connsiteY0" fmla="*/ 787088 h 787088"/>
              <a:gd name="connsiteX1" fmla="*/ 885371 w 972457"/>
              <a:gd name="connsiteY1" fmla="*/ 787088 h 787088"/>
              <a:gd name="connsiteX2" fmla="*/ 406400 w 972457"/>
              <a:gd name="connsiteY2" fmla="*/ 554860 h 787088"/>
              <a:gd name="connsiteX3" fmla="*/ 203200 w 972457"/>
              <a:gd name="connsiteY3" fmla="*/ 395203 h 787088"/>
              <a:gd name="connsiteX4" fmla="*/ 72571 w 972457"/>
              <a:gd name="connsiteY4" fmla="*/ 264574 h 787088"/>
              <a:gd name="connsiteX5" fmla="*/ 43543 w 972457"/>
              <a:gd name="connsiteY5" fmla="*/ 206517 h 787088"/>
              <a:gd name="connsiteX6" fmla="*/ 29028 w 972457"/>
              <a:gd name="connsiteY6" fmla="*/ 148460 h 787088"/>
              <a:gd name="connsiteX7" fmla="*/ 0 w 972457"/>
              <a:gd name="connsiteY7" fmla="*/ 75888 h 787088"/>
              <a:gd name="connsiteX8" fmla="*/ 101600 w 972457"/>
              <a:gd name="connsiteY8" fmla="*/ 3317 h 787088"/>
              <a:gd name="connsiteX9" fmla="*/ 217714 w 972457"/>
              <a:gd name="connsiteY9" fmla="*/ 17831 h 787088"/>
              <a:gd name="connsiteX10" fmla="*/ 333828 w 972457"/>
              <a:gd name="connsiteY10" fmla="*/ 90403 h 787088"/>
              <a:gd name="connsiteX11" fmla="*/ 377371 w 972457"/>
              <a:gd name="connsiteY11" fmla="*/ 162974 h 787088"/>
              <a:gd name="connsiteX12" fmla="*/ 406400 w 972457"/>
              <a:gd name="connsiteY12" fmla="*/ 235545 h 787088"/>
              <a:gd name="connsiteX13" fmla="*/ 522514 w 972457"/>
              <a:gd name="connsiteY13" fmla="*/ 366174 h 787088"/>
              <a:gd name="connsiteX14" fmla="*/ 740228 w 972457"/>
              <a:gd name="connsiteY14" fmla="*/ 482288 h 787088"/>
              <a:gd name="connsiteX15" fmla="*/ 870857 w 972457"/>
              <a:gd name="connsiteY15" fmla="*/ 569374 h 787088"/>
              <a:gd name="connsiteX16" fmla="*/ 972457 w 972457"/>
              <a:gd name="connsiteY16" fmla="*/ 627431 h 787088"/>
              <a:gd name="connsiteX17" fmla="*/ 885371 w 972457"/>
              <a:gd name="connsiteY17" fmla="*/ 787088 h 78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2457" h="787088">
                <a:moveTo>
                  <a:pt x="885371" y="787088"/>
                </a:moveTo>
                <a:lnTo>
                  <a:pt x="885371" y="787088"/>
                </a:lnTo>
                <a:cubicBezTo>
                  <a:pt x="725714" y="709679"/>
                  <a:pt x="560253" y="643244"/>
                  <a:pt x="406400" y="554860"/>
                </a:cubicBezTo>
                <a:cubicBezTo>
                  <a:pt x="331708" y="511952"/>
                  <a:pt x="268202" y="451726"/>
                  <a:pt x="203200" y="395203"/>
                </a:cubicBezTo>
                <a:cubicBezTo>
                  <a:pt x="156732" y="354796"/>
                  <a:pt x="72571" y="264574"/>
                  <a:pt x="72571" y="264574"/>
                </a:cubicBezTo>
                <a:cubicBezTo>
                  <a:pt x="62895" y="245222"/>
                  <a:pt x="51140" y="226776"/>
                  <a:pt x="43543" y="206517"/>
                </a:cubicBezTo>
                <a:cubicBezTo>
                  <a:pt x="36539" y="187839"/>
                  <a:pt x="35336" y="167384"/>
                  <a:pt x="29028" y="148460"/>
                </a:cubicBezTo>
                <a:cubicBezTo>
                  <a:pt x="20789" y="123743"/>
                  <a:pt x="9676" y="100079"/>
                  <a:pt x="0" y="75888"/>
                </a:cubicBezTo>
                <a:cubicBezTo>
                  <a:pt x="33867" y="51698"/>
                  <a:pt x="61386" y="14041"/>
                  <a:pt x="101600" y="3317"/>
                </a:cubicBezTo>
                <a:cubicBezTo>
                  <a:pt x="139289" y="-6733"/>
                  <a:pt x="179873" y="8371"/>
                  <a:pt x="217714" y="17831"/>
                </a:cubicBezTo>
                <a:cubicBezTo>
                  <a:pt x="257560" y="27793"/>
                  <a:pt x="303013" y="67291"/>
                  <a:pt x="333828" y="90403"/>
                </a:cubicBezTo>
                <a:cubicBezTo>
                  <a:pt x="348342" y="114593"/>
                  <a:pt x="364755" y="137742"/>
                  <a:pt x="377371" y="162974"/>
                </a:cubicBezTo>
                <a:cubicBezTo>
                  <a:pt x="389023" y="186277"/>
                  <a:pt x="393747" y="212770"/>
                  <a:pt x="406400" y="235545"/>
                </a:cubicBezTo>
                <a:cubicBezTo>
                  <a:pt x="426897" y="272439"/>
                  <a:pt x="494457" y="345131"/>
                  <a:pt x="522514" y="366174"/>
                </a:cubicBezTo>
                <a:cubicBezTo>
                  <a:pt x="582297" y="411011"/>
                  <a:pt x="677300" y="445271"/>
                  <a:pt x="740228" y="482288"/>
                </a:cubicBezTo>
                <a:cubicBezTo>
                  <a:pt x="785335" y="508821"/>
                  <a:pt x="824050" y="545970"/>
                  <a:pt x="870857" y="569374"/>
                </a:cubicBezTo>
                <a:cubicBezTo>
                  <a:pt x="944516" y="606204"/>
                  <a:pt x="910911" y="586401"/>
                  <a:pt x="972457" y="627431"/>
                </a:cubicBezTo>
                <a:cubicBezTo>
                  <a:pt x="956581" y="786190"/>
                  <a:pt x="899885" y="760479"/>
                  <a:pt x="885371" y="787088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1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sh swimming under the water&#10;&#10;Description automatically generated">
            <a:extLst>
              <a:ext uri="{FF2B5EF4-FFF2-40B4-BE49-F238E27FC236}">
                <a16:creationId xmlns:a16="http://schemas.microsoft.com/office/drawing/2014/main" id="{8ABBBFC9-A518-8668-1D4A-117B1E10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21924-0CD0-F3B6-B18A-59DDABC89EFF}"/>
              </a:ext>
            </a:extLst>
          </p:cNvPr>
          <p:cNvSpPr txBox="1"/>
          <p:nvPr/>
        </p:nvSpPr>
        <p:spPr>
          <a:xfrm>
            <a:off x="4122057" y="431074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fish</a:t>
            </a:r>
          </a:p>
        </p:txBody>
      </p:sp>
    </p:spTree>
    <p:extLst>
      <p:ext uri="{BB962C8B-B14F-4D97-AF65-F5344CB8AC3E}">
        <p14:creationId xmlns:p14="http://schemas.microsoft.com/office/powerpoint/2010/main" val="297153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red object&#10;&#10;Description automatically generated">
            <a:extLst>
              <a:ext uri="{FF2B5EF4-FFF2-40B4-BE49-F238E27FC236}">
                <a16:creationId xmlns:a16="http://schemas.microsoft.com/office/drawing/2014/main" id="{7AB14384-F367-6D9B-1421-0791BCC21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red object&#10;&#10;Description automatically generated">
            <a:extLst>
              <a:ext uri="{FF2B5EF4-FFF2-40B4-BE49-F238E27FC236}">
                <a16:creationId xmlns:a16="http://schemas.microsoft.com/office/drawing/2014/main" id="{CEB5BC0E-F3EF-D0B3-579C-8D1BCA4B3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828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A67DF6B-CAD7-C3C4-FC12-345A1C386031}"/>
              </a:ext>
            </a:extLst>
          </p:cNvPr>
          <p:cNvSpPr/>
          <p:nvPr/>
        </p:nvSpPr>
        <p:spPr>
          <a:xfrm>
            <a:off x="9607854" y="-116114"/>
            <a:ext cx="2584620" cy="7053943"/>
          </a:xfrm>
          <a:custGeom>
            <a:avLst/>
            <a:gdLst>
              <a:gd name="connsiteX0" fmla="*/ 247346 w 2584620"/>
              <a:gd name="connsiteY0" fmla="*/ 159657 h 7053943"/>
              <a:gd name="connsiteX1" fmla="*/ 247346 w 2584620"/>
              <a:gd name="connsiteY1" fmla="*/ 159657 h 7053943"/>
              <a:gd name="connsiteX2" fmla="*/ 232832 w 2584620"/>
              <a:gd name="connsiteY2" fmla="*/ 319314 h 7053943"/>
              <a:gd name="connsiteX3" fmla="*/ 218317 w 2584620"/>
              <a:gd name="connsiteY3" fmla="*/ 551543 h 7053943"/>
              <a:gd name="connsiteX4" fmla="*/ 189289 w 2584620"/>
              <a:gd name="connsiteY4" fmla="*/ 812800 h 7053943"/>
              <a:gd name="connsiteX5" fmla="*/ 131232 w 2584620"/>
              <a:gd name="connsiteY5" fmla="*/ 1538514 h 7053943"/>
              <a:gd name="connsiteX6" fmla="*/ 73175 w 2584620"/>
              <a:gd name="connsiteY6" fmla="*/ 1843314 h 7053943"/>
              <a:gd name="connsiteX7" fmla="*/ 15117 w 2584620"/>
              <a:gd name="connsiteY7" fmla="*/ 3106057 h 7053943"/>
              <a:gd name="connsiteX8" fmla="*/ 603 w 2584620"/>
              <a:gd name="connsiteY8" fmla="*/ 5109028 h 7053943"/>
              <a:gd name="connsiteX9" fmla="*/ 29632 w 2584620"/>
              <a:gd name="connsiteY9" fmla="*/ 5820228 h 7053943"/>
              <a:gd name="connsiteX10" fmla="*/ 218317 w 2584620"/>
              <a:gd name="connsiteY10" fmla="*/ 6386285 h 7053943"/>
              <a:gd name="connsiteX11" fmla="*/ 276375 w 2584620"/>
              <a:gd name="connsiteY11" fmla="*/ 6574971 h 7053943"/>
              <a:gd name="connsiteX12" fmla="*/ 363460 w 2584620"/>
              <a:gd name="connsiteY12" fmla="*/ 6763657 h 7053943"/>
              <a:gd name="connsiteX13" fmla="*/ 465060 w 2584620"/>
              <a:gd name="connsiteY13" fmla="*/ 6981371 h 7053943"/>
              <a:gd name="connsiteX14" fmla="*/ 827917 w 2584620"/>
              <a:gd name="connsiteY14" fmla="*/ 7053943 h 7053943"/>
              <a:gd name="connsiteX15" fmla="*/ 1611689 w 2584620"/>
              <a:gd name="connsiteY15" fmla="*/ 7039428 h 7053943"/>
              <a:gd name="connsiteX16" fmla="*/ 1669746 w 2584620"/>
              <a:gd name="connsiteY16" fmla="*/ 6981371 h 7053943"/>
              <a:gd name="connsiteX17" fmla="*/ 1771346 w 2584620"/>
              <a:gd name="connsiteY17" fmla="*/ 6923314 h 7053943"/>
              <a:gd name="connsiteX18" fmla="*/ 1843917 w 2584620"/>
              <a:gd name="connsiteY18" fmla="*/ 6850743 h 7053943"/>
              <a:gd name="connsiteX19" fmla="*/ 1901975 w 2584620"/>
              <a:gd name="connsiteY19" fmla="*/ 6836228 h 7053943"/>
              <a:gd name="connsiteX20" fmla="*/ 2497060 w 2584620"/>
              <a:gd name="connsiteY20" fmla="*/ 6807200 h 7053943"/>
              <a:gd name="connsiteX21" fmla="*/ 2569632 w 2584620"/>
              <a:gd name="connsiteY21" fmla="*/ 6647543 h 7053943"/>
              <a:gd name="connsiteX22" fmla="*/ 2584146 w 2584620"/>
              <a:gd name="connsiteY22" fmla="*/ 6328228 h 7053943"/>
              <a:gd name="connsiteX23" fmla="*/ 2497060 w 2584620"/>
              <a:gd name="connsiteY23" fmla="*/ 5646057 h 7053943"/>
              <a:gd name="connsiteX24" fmla="*/ 2453517 w 2584620"/>
              <a:gd name="connsiteY24" fmla="*/ 4978400 h 7053943"/>
              <a:gd name="connsiteX25" fmla="*/ 2497060 w 2584620"/>
              <a:gd name="connsiteY25" fmla="*/ 3788228 h 7053943"/>
              <a:gd name="connsiteX26" fmla="*/ 2439003 w 2584620"/>
              <a:gd name="connsiteY26" fmla="*/ 3396343 h 7053943"/>
              <a:gd name="connsiteX27" fmla="*/ 2279346 w 2584620"/>
              <a:gd name="connsiteY27" fmla="*/ 2699657 h 7053943"/>
              <a:gd name="connsiteX28" fmla="*/ 2279346 w 2584620"/>
              <a:gd name="connsiteY28" fmla="*/ 2046514 h 7053943"/>
              <a:gd name="connsiteX29" fmla="*/ 2409975 w 2584620"/>
              <a:gd name="connsiteY29" fmla="*/ 1640114 h 7053943"/>
              <a:gd name="connsiteX30" fmla="*/ 2526089 w 2584620"/>
              <a:gd name="connsiteY30" fmla="*/ 1335314 h 7053943"/>
              <a:gd name="connsiteX31" fmla="*/ 2540603 w 2584620"/>
              <a:gd name="connsiteY31" fmla="*/ 1219200 h 7053943"/>
              <a:gd name="connsiteX32" fmla="*/ 2569632 w 2584620"/>
              <a:gd name="connsiteY32" fmla="*/ 1074057 h 7053943"/>
              <a:gd name="connsiteX33" fmla="*/ 2584146 w 2584620"/>
              <a:gd name="connsiteY33" fmla="*/ 899885 h 7053943"/>
              <a:gd name="connsiteX34" fmla="*/ 2540603 w 2584620"/>
              <a:gd name="connsiteY34" fmla="*/ 551543 h 7053943"/>
              <a:gd name="connsiteX35" fmla="*/ 2511575 w 2584620"/>
              <a:gd name="connsiteY35" fmla="*/ 377371 h 7053943"/>
              <a:gd name="connsiteX36" fmla="*/ 2497060 w 2584620"/>
              <a:gd name="connsiteY36" fmla="*/ 246743 h 7053943"/>
              <a:gd name="connsiteX37" fmla="*/ 2439003 w 2584620"/>
              <a:gd name="connsiteY37" fmla="*/ 58057 h 7053943"/>
              <a:gd name="connsiteX38" fmla="*/ 2409975 w 2584620"/>
              <a:gd name="connsiteY38" fmla="*/ 14514 h 7053943"/>
              <a:gd name="connsiteX39" fmla="*/ 2076146 w 2584620"/>
              <a:gd name="connsiteY39" fmla="*/ 72571 h 7053943"/>
              <a:gd name="connsiteX40" fmla="*/ 1931003 w 2584620"/>
              <a:gd name="connsiteY40" fmla="*/ 116114 h 7053943"/>
              <a:gd name="connsiteX41" fmla="*/ 1481060 w 2584620"/>
              <a:gd name="connsiteY41" fmla="*/ 188685 h 7053943"/>
              <a:gd name="connsiteX42" fmla="*/ 1321403 w 2584620"/>
              <a:gd name="connsiteY42" fmla="*/ 203200 h 7053943"/>
              <a:gd name="connsiteX43" fmla="*/ 915003 w 2584620"/>
              <a:gd name="connsiteY43" fmla="*/ 101600 h 7053943"/>
              <a:gd name="connsiteX44" fmla="*/ 784375 w 2584620"/>
              <a:gd name="connsiteY44" fmla="*/ 29028 h 7053943"/>
              <a:gd name="connsiteX45" fmla="*/ 682775 w 2584620"/>
              <a:gd name="connsiteY45" fmla="*/ 14514 h 7053943"/>
              <a:gd name="connsiteX46" fmla="*/ 610203 w 2584620"/>
              <a:gd name="connsiteY46" fmla="*/ 0 h 7053943"/>
              <a:gd name="connsiteX47" fmla="*/ 523117 w 2584620"/>
              <a:gd name="connsiteY47" fmla="*/ 14514 h 705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84620" h="7053943">
                <a:moveTo>
                  <a:pt x="247346" y="159657"/>
                </a:moveTo>
                <a:lnTo>
                  <a:pt x="247346" y="159657"/>
                </a:lnTo>
                <a:cubicBezTo>
                  <a:pt x="242508" y="212876"/>
                  <a:pt x="236780" y="266022"/>
                  <a:pt x="232832" y="319314"/>
                </a:cubicBezTo>
                <a:cubicBezTo>
                  <a:pt x="227102" y="396663"/>
                  <a:pt x="225134" y="474282"/>
                  <a:pt x="218317" y="551543"/>
                </a:cubicBezTo>
                <a:cubicBezTo>
                  <a:pt x="210616" y="638825"/>
                  <a:pt x="196276" y="725457"/>
                  <a:pt x="189289" y="812800"/>
                </a:cubicBezTo>
                <a:cubicBezTo>
                  <a:pt x="168724" y="1069866"/>
                  <a:pt x="169522" y="1289629"/>
                  <a:pt x="131232" y="1538514"/>
                </a:cubicBezTo>
                <a:cubicBezTo>
                  <a:pt x="115505" y="1640738"/>
                  <a:pt x="92527" y="1741714"/>
                  <a:pt x="73175" y="1843314"/>
                </a:cubicBezTo>
                <a:cubicBezTo>
                  <a:pt x="24104" y="2873798"/>
                  <a:pt x="42336" y="2452833"/>
                  <a:pt x="15117" y="3106057"/>
                </a:cubicBezTo>
                <a:cubicBezTo>
                  <a:pt x="10279" y="3773714"/>
                  <a:pt x="-2968" y="4441363"/>
                  <a:pt x="603" y="5109028"/>
                </a:cubicBezTo>
                <a:cubicBezTo>
                  <a:pt x="1872" y="5346289"/>
                  <a:pt x="-925" y="5584940"/>
                  <a:pt x="29632" y="5820228"/>
                </a:cubicBezTo>
                <a:cubicBezTo>
                  <a:pt x="80757" y="6213889"/>
                  <a:pt x="121076" y="6126978"/>
                  <a:pt x="218317" y="6386285"/>
                </a:cubicBezTo>
                <a:cubicBezTo>
                  <a:pt x="241423" y="6447900"/>
                  <a:pt x="252752" y="6513552"/>
                  <a:pt x="276375" y="6574971"/>
                </a:cubicBezTo>
                <a:cubicBezTo>
                  <a:pt x="301242" y="6639625"/>
                  <a:pt x="335840" y="6700131"/>
                  <a:pt x="363460" y="6763657"/>
                </a:cubicBezTo>
                <a:cubicBezTo>
                  <a:pt x="375899" y="6792267"/>
                  <a:pt x="425077" y="6941388"/>
                  <a:pt x="465060" y="6981371"/>
                </a:cubicBezTo>
                <a:cubicBezTo>
                  <a:pt x="551704" y="7068014"/>
                  <a:pt x="748492" y="7046000"/>
                  <a:pt x="827917" y="7053943"/>
                </a:cubicBezTo>
                <a:lnTo>
                  <a:pt x="1611689" y="7039428"/>
                </a:lnTo>
                <a:cubicBezTo>
                  <a:pt x="1638956" y="7037077"/>
                  <a:pt x="1647612" y="6997468"/>
                  <a:pt x="1669746" y="6981371"/>
                </a:cubicBezTo>
                <a:cubicBezTo>
                  <a:pt x="1701292" y="6958429"/>
                  <a:pt x="1740141" y="6946718"/>
                  <a:pt x="1771346" y="6923314"/>
                </a:cubicBezTo>
                <a:cubicBezTo>
                  <a:pt x="1798714" y="6902788"/>
                  <a:pt x="1815452" y="6869719"/>
                  <a:pt x="1843917" y="6850743"/>
                </a:cubicBezTo>
                <a:cubicBezTo>
                  <a:pt x="1860515" y="6839678"/>
                  <a:pt x="1882071" y="6837555"/>
                  <a:pt x="1901975" y="6836228"/>
                </a:cubicBezTo>
                <a:cubicBezTo>
                  <a:pt x="2100133" y="6823017"/>
                  <a:pt x="2298698" y="6816876"/>
                  <a:pt x="2497060" y="6807200"/>
                </a:cubicBezTo>
                <a:cubicBezTo>
                  <a:pt x="2521251" y="6753981"/>
                  <a:pt x="2559175" y="6705059"/>
                  <a:pt x="2569632" y="6647543"/>
                </a:cubicBezTo>
                <a:cubicBezTo>
                  <a:pt x="2588692" y="6542713"/>
                  <a:pt x="2584146" y="6434776"/>
                  <a:pt x="2584146" y="6328228"/>
                </a:cubicBezTo>
                <a:cubicBezTo>
                  <a:pt x="2584146" y="5970300"/>
                  <a:pt x="2571407" y="6002920"/>
                  <a:pt x="2497060" y="5646057"/>
                </a:cubicBezTo>
                <a:cubicBezTo>
                  <a:pt x="2484227" y="5492054"/>
                  <a:pt x="2450423" y="5139302"/>
                  <a:pt x="2453517" y="4978400"/>
                </a:cubicBezTo>
                <a:cubicBezTo>
                  <a:pt x="2461150" y="4581484"/>
                  <a:pt x="2497060" y="3788228"/>
                  <a:pt x="2497060" y="3788228"/>
                </a:cubicBezTo>
                <a:cubicBezTo>
                  <a:pt x="2477708" y="3657600"/>
                  <a:pt x="2464901" y="3525833"/>
                  <a:pt x="2439003" y="3396343"/>
                </a:cubicBezTo>
                <a:cubicBezTo>
                  <a:pt x="2392279" y="3162721"/>
                  <a:pt x="2279346" y="2699657"/>
                  <a:pt x="2279346" y="2699657"/>
                </a:cubicBezTo>
                <a:cubicBezTo>
                  <a:pt x="2262594" y="2448378"/>
                  <a:pt x="2247589" y="2332330"/>
                  <a:pt x="2279346" y="2046514"/>
                </a:cubicBezTo>
                <a:cubicBezTo>
                  <a:pt x="2296170" y="1895100"/>
                  <a:pt x="2363014" y="1780997"/>
                  <a:pt x="2409975" y="1640114"/>
                </a:cubicBezTo>
                <a:cubicBezTo>
                  <a:pt x="2506268" y="1351234"/>
                  <a:pt x="2391076" y="1605337"/>
                  <a:pt x="2526089" y="1335314"/>
                </a:cubicBezTo>
                <a:cubicBezTo>
                  <a:pt x="2530927" y="1296609"/>
                  <a:pt x="2534190" y="1257675"/>
                  <a:pt x="2540603" y="1219200"/>
                </a:cubicBezTo>
                <a:cubicBezTo>
                  <a:pt x="2548714" y="1170532"/>
                  <a:pt x="2562966" y="1122944"/>
                  <a:pt x="2569632" y="1074057"/>
                </a:cubicBezTo>
                <a:cubicBezTo>
                  <a:pt x="2577504" y="1016333"/>
                  <a:pt x="2579308" y="957942"/>
                  <a:pt x="2584146" y="899885"/>
                </a:cubicBezTo>
                <a:cubicBezTo>
                  <a:pt x="2569632" y="783771"/>
                  <a:pt x="2556701" y="667448"/>
                  <a:pt x="2540603" y="551543"/>
                </a:cubicBezTo>
                <a:cubicBezTo>
                  <a:pt x="2532506" y="493244"/>
                  <a:pt x="2519899" y="435638"/>
                  <a:pt x="2511575" y="377371"/>
                </a:cubicBezTo>
                <a:cubicBezTo>
                  <a:pt x="2505379" y="334001"/>
                  <a:pt x="2504674" y="289887"/>
                  <a:pt x="2497060" y="246743"/>
                </a:cubicBezTo>
                <a:cubicBezTo>
                  <a:pt x="2486934" y="189360"/>
                  <a:pt x="2466379" y="112810"/>
                  <a:pt x="2439003" y="58057"/>
                </a:cubicBezTo>
                <a:cubicBezTo>
                  <a:pt x="2431202" y="42455"/>
                  <a:pt x="2419651" y="29028"/>
                  <a:pt x="2409975" y="14514"/>
                </a:cubicBezTo>
                <a:cubicBezTo>
                  <a:pt x="2298699" y="33866"/>
                  <a:pt x="2186634" y="49134"/>
                  <a:pt x="2076146" y="72571"/>
                </a:cubicBezTo>
                <a:cubicBezTo>
                  <a:pt x="2026734" y="83052"/>
                  <a:pt x="1980221" y="104756"/>
                  <a:pt x="1931003" y="116114"/>
                </a:cubicBezTo>
                <a:cubicBezTo>
                  <a:pt x="1790370" y="148568"/>
                  <a:pt x="1624801" y="172099"/>
                  <a:pt x="1481060" y="188685"/>
                </a:cubicBezTo>
                <a:cubicBezTo>
                  <a:pt x="1427974" y="194810"/>
                  <a:pt x="1374622" y="198362"/>
                  <a:pt x="1321403" y="203200"/>
                </a:cubicBezTo>
                <a:cubicBezTo>
                  <a:pt x="1166420" y="172203"/>
                  <a:pt x="1049854" y="165060"/>
                  <a:pt x="915003" y="101600"/>
                </a:cubicBezTo>
                <a:cubicBezTo>
                  <a:pt x="869933" y="80390"/>
                  <a:pt x="831015" y="46518"/>
                  <a:pt x="784375" y="29028"/>
                </a:cubicBezTo>
                <a:cubicBezTo>
                  <a:pt x="752343" y="17016"/>
                  <a:pt x="716520" y="20138"/>
                  <a:pt x="682775" y="14514"/>
                </a:cubicBezTo>
                <a:cubicBezTo>
                  <a:pt x="658441" y="10458"/>
                  <a:pt x="610203" y="0"/>
                  <a:pt x="610203" y="0"/>
                </a:cubicBezTo>
                <a:lnTo>
                  <a:pt x="523117" y="14514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5E610-1E87-B905-2F5F-42B6E23F84AD}"/>
              </a:ext>
            </a:extLst>
          </p:cNvPr>
          <p:cNvSpPr txBox="1"/>
          <p:nvPr/>
        </p:nvSpPr>
        <p:spPr>
          <a:xfrm>
            <a:off x="9757672" y="3555999"/>
            <a:ext cx="228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fish behind the net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D40CF1-5696-DBBF-1C45-734436A452DF}"/>
              </a:ext>
            </a:extLst>
          </p:cNvPr>
          <p:cNvSpPr/>
          <p:nvPr/>
        </p:nvSpPr>
        <p:spPr>
          <a:xfrm>
            <a:off x="8766629" y="2728686"/>
            <a:ext cx="290285" cy="1262743"/>
          </a:xfrm>
          <a:custGeom>
            <a:avLst/>
            <a:gdLst>
              <a:gd name="connsiteX0" fmla="*/ 116114 w 290285"/>
              <a:gd name="connsiteY0" fmla="*/ 0 h 1262743"/>
              <a:gd name="connsiteX1" fmla="*/ 116114 w 290285"/>
              <a:gd name="connsiteY1" fmla="*/ 0 h 1262743"/>
              <a:gd name="connsiteX2" fmla="*/ 72571 w 290285"/>
              <a:gd name="connsiteY2" fmla="*/ 145143 h 1262743"/>
              <a:gd name="connsiteX3" fmla="*/ 58057 w 290285"/>
              <a:gd name="connsiteY3" fmla="*/ 217714 h 1262743"/>
              <a:gd name="connsiteX4" fmla="*/ 29028 w 290285"/>
              <a:gd name="connsiteY4" fmla="*/ 333828 h 1262743"/>
              <a:gd name="connsiteX5" fmla="*/ 0 w 290285"/>
              <a:gd name="connsiteY5" fmla="*/ 478971 h 1262743"/>
              <a:gd name="connsiteX6" fmla="*/ 29028 w 290285"/>
              <a:gd name="connsiteY6" fmla="*/ 1146628 h 1262743"/>
              <a:gd name="connsiteX7" fmla="*/ 116114 w 290285"/>
              <a:gd name="connsiteY7" fmla="*/ 1204685 h 1262743"/>
              <a:gd name="connsiteX8" fmla="*/ 217714 w 290285"/>
              <a:gd name="connsiteY8" fmla="*/ 1262743 h 1262743"/>
              <a:gd name="connsiteX9" fmla="*/ 203200 w 290285"/>
              <a:gd name="connsiteY9" fmla="*/ 754743 h 1262743"/>
              <a:gd name="connsiteX10" fmla="*/ 246742 w 290285"/>
              <a:gd name="connsiteY10" fmla="*/ 638628 h 1262743"/>
              <a:gd name="connsiteX11" fmla="*/ 290285 w 290285"/>
              <a:gd name="connsiteY11" fmla="*/ 449943 h 1262743"/>
              <a:gd name="connsiteX12" fmla="*/ 275771 w 290285"/>
              <a:gd name="connsiteY12" fmla="*/ 159657 h 1262743"/>
              <a:gd name="connsiteX13" fmla="*/ 261257 w 290285"/>
              <a:gd name="connsiteY13" fmla="*/ 101600 h 1262743"/>
              <a:gd name="connsiteX14" fmla="*/ 145142 w 290285"/>
              <a:gd name="connsiteY14" fmla="*/ 72571 h 1262743"/>
              <a:gd name="connsiteX15" fmla="*/ 145142 w 290285"/>
              <a:gd name="connsiteY15" fmla="*/ 72571 h 126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0285" h="1262743">
                <a:moveTo>
                  <a:pt x="116114" y="0"/>
                </a:moveTo>
                <a:lnTo>
                  <a:pt x="116114" y="0"/>
                </a:lnTo>
                <a:cubicBezTo>
                  <a:pt x="101600" y="48381"/>
                  <a:pt x="85586" y="96337"/>
                  <a:pt x="72571" y="145143"/>
                </a:cubicBezTo>
                <a:cubicBezTo>
                  <a:pt x="66215" y="168979"/>
                  <a:pt x="63604" y="193676"/>
                  <a:pt x="58057" y="217714"/>
                </a:cubicBezTo>
                <a:cubicBezTo>
                  <a:pt x="49086" y="256588"/>
                  <a:pt x="37683" y="294882"/>
                  <a:pt x="29028" y="333828"/>
                </a:cubicBezTo>
                <a:cubicBezTo>
                  <a:pt x="18325" y="381992"/>
                  <a:pt x="0" y="478971"/>
                  <a:pt x="0" y="478971"/>
                </a:cubicBezTo>
                <a:cubicBezTo>
                  <a:pt x="9676" y="701523"/>
                  <a:pt x="-6166" y="926663"/>
                  <a:pt x="29028" y="1146628"/>
                </a:cubicBezTo>
                <a:cubicBezTo>
                  <a:pt x="34540" y="1181078"/>
                  <a:pt x="87085" y="1185333"/>
                  <a:pt x="116114" y="1204685"/>
                </a:cubicBezTo>
                <a:cubicBezTo>
                  <a:pt x="177663" y="1245717"/>
                  <a:pt x="144051" y="1225911"/>
                  <a:pt x="217714" y="1262743"/>
                </a:cubicBezTo>
                <a:cubicBezTo>
                  <a:pt x="153801" y="1039052"/>
                  <a:pt x="178360" y="1164604"/>
                  <a:pt x="203200" y="754743"/>
                </a:cubicBezTo>
                <a:cubicBezTo>
                  <a:pt x="207385" y="685691"/>
                  <a:pt x="213752" y="688113"/>
                  <a:pt x="246742" y="638628"/>
                </a:cubicBezTo>
                <a:cubicBezTo>
                  <a:pt x="259554" y="593785"/>
                  <a:pt x="290285" y="500706"/>
                  <a:pt x="290285" y="449943"/>
                </a:cubicBezTo>
                <a:cubicBezTo>
                  <a:pt x="290285" y="353060"/>
                  <a:pt x="283817" y="256205"/>
                  <a:pt x="275771" y="159657"/>
                </a:cubicBezTo>
                <a:cubicBezTo>
                  <a:pt x="274114" y="139778"/>
                  <a:pt x="278173" y="112172"/>
                  <a:pt x="261257" y="101600"/>
                </a:cubicBezTo>
                <a:cubicBezTo>
                  <a:pt x="13518" y="-53238"/>
                  <a:pt x="211722" y="139146"/>
                  <a:pt x="145142" y="72571"/>
                </a:cubicBezTo>
                <a:lnTo>
                  <a:pt x="145142" y="72571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5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fish in water&#10;&#10;Description automatically generated">
            <a:extLst>
              <a:ext uri="{FF2B5EF4-FFF2-40B4-BE49-F238E27FC236}">
                <a16:creationId xmlns:a16="http://schemas.microsoft.com/office/drawing/2014/main" id="{3120F8FA-11F8-4496-7FEC-67AC8CCF2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587" y="-65314"/>
            <a:ext cx="3857625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448C2E8-050D-516F-CC5D-07DA7A966A30}"/>
              </a:ext>
            </a:extLst>
          </p:cNvPr>
          <p:cNvSpPr/>
          <p:nvPr/>
        </p:nvSpPr>
        <p:spPr>
          <a:xfrm>
            <a:off x="7678057" y="2047230"/>
            <a:ext cx="1800022" cy="1501513"/>
          </a:xfrm>
          <a:custGeom>
            <a:avLst/>
            <a:gdLst>
              <a:gd name="connsiteX0" fmla="*/ 0 w 1800022"/>
              <a:gd name="connsiteY0" fmla="*/ 1051570 h 1501513"/>
              <a:gd name="connsiteX1" fmla="*/ 0 w 1800022"/>
              <a:gd name="connsiteY1" fmla="*/ 1051570 h 1501513"/>
              <a:gd name="connsiteX2" fmla="*/ 159657 w 1800022"/>
              <a:gd name="connsiteY2" fmla="*/ 862885 h 1501513"/>
              <a:gd name="connsiteX3" fmla="*/ 420914 w 1800022"/>
              <a:gd name="connsiteY3" fmla="*/ 717742 h 1501513"/>
              <a:gd name="connsiteX4" fmla="*/ 595086 w 1800022"/>
              <a:gd name="connsiteY4" fmla="*/ 645170 h 1501513"/>
              <a:gd name="connsiteX5" fmla="*/ 711200 w 1800022"/>
              <a:gd name="connsiteY5" fmla="*/ 601627 h 1501513"/>
              <a:gd name="connsiteX6" fmla="*/ 1074057 w 1800022"/>
              <a:gd name="connsiteY6" fmla="*/ 325856 h 1501513"/>
              <a:gd name="connsiteX7" fmla="*/ 1219200 w 1800022"/>
              <a:gd name="connsiteY7" fmla="*/ 180713 h 1501513"/>
              <a:gd name="connsiteX8" fmla="*/ 1349829 w 1800022"/>
              <a:gd name="connsiteY8" fmla="*/ 79113 h 1501513"/>
              <a:gd name="connsiteX9" fmla="*/ 1451429 w 1800022"/>
              <a:gd name="connsiteY9" fmla="*/ 35570 h 1501513"/>
              <a:gd name="connsiteX10" fmla="*/ 1683657 w 1800022"/>
              <a:gd name="connsiteY10" fmla="*/ 21056 h 1501513"/>
              <a:gd name="connsiteX11" fmla="*/ 1756229 w 1800022"/>
              <a:gd name="connsiteY11" fmla="*/ 6542 h 1501513"/>
              <a:gd name="connsiteX12" fmla="*/ 1683657 w 1800022"/>
              <a:gd name="connsiteY12" fmla="*/ 514542 h 1501513"/>
              <a:gd name="connsiteX13" fmla="*/ 1494972 w 1800022"/>
              <a:gd name="connsiteY13" fmla="*/ 645170 h 1501513"/>
              <a:gd name="connsiteX14" fmla="*/ 1219200 w 1800022"/>
              <a:gd name="connsiteY14" fmla="*/ 804827 h 1501513"/>
              <a:gd name="connsiteX15" fmla="*/ 1088572 w 1800022"/>
              <a:gd name="connsiteY15" fmla="*/ 978999 h 1501513"/>
              <a:gd name="connsiteX16" fmla="*/ 1030514 w 1800022"/>
              <a:gd name="connsiteY16" fmla="*/ 1080599 h 1501513"/>
              <a:gd name="connsiteX17" fmla="*/ 870857 w 1800022"/>
              <a:gd name="connsiteY17" fmla="*/ 1254770 h 1501513"/>
              <a:gd name="connsiteX18" fmla="*/ 624114 w 1800022"/>
              <a:gd name="connsiteY18" fmla="*/ 1399913 h 1501513"/>
              <a:gd name="connsiteX19" fmla="*/ 522514 w 1800022"/>
              <a:gd name="connsiteY19" fmla="*/ 1428942 h 1501513"/>
              <a:gd name="connsiteX20" fmla="*/ 420914 w 1800022"/>
              <a:gd name="connsiteY20" fmla="*/ 1472485 h 1501513"/>
              <a:gd name="connsiteX21" fmla="*/ 348343 w 1800022"/>
              <a:gd name="connsiteY21" fmla="*/ 1486999 h 1501513"/>
              <a:gd name="connsiteX22" fmla="*/ 304800 w 1800022"/>
              <a:gd name="connsiteY22" fmla="*/ 1501513 h 1501513"/>
              <a:gd name="connsiteX23" fmla="*/ 130629 w 1800022"/>
              <a:gd name="connsiteY23" fmla="*/ 1472485 h 1501513"/>
              <a:gd name="connsiteX24" fmla="*/ 130629 w 1800022"/>
              <a:gd name="connsiteY24" fmla="*/ 1472485 h 150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00022" h="1501513">
                <a:moveTo>
                  <a:pt x="0" y="1051570"/>
                </a:moveTo>
                <a:lnTo>
                  <a:pt x="0" y="1051570"/>
                </a:lnTo>
                <a:cubicBezTo>
                  <a:pt x="53219" y="988675"/>
                  <a:pt x="96571" y="915877"/>
                  <a:pt x="159657" y="862885"/>
                </a:cubicBezTo>
                <a:cubicBezTo>
                  <a:pt x="161962" y="860949"/>
                  <a:pt x="354009" y="747013"/>
                  <a:pt x="420914" y="717742"/>
                </a:cubicBezTo>
                <a:cubicBezTo>
                  <a:pt x="478536" y="692532"/>
                  <a:pt x="536195" y="667254"/>
                  <a:pt x="595086" y="645170"/>
                </a:cubicBezTo>
                <a:cubicBezTo>
                  <a:pt x="633791" y="630656"/>
                  <a:pt x="674980" y="621548"/>
                  <a:pt x="711200" y="601627"/>
                </a:cubicBezTo>
                <a:cubicBezTo>
                  <a:pt x="820944" y="541268"/>
                  <a:pt x="989125" y="410788"/>
                  <a:pt x="1074057" y="325856"/>
                </a:cubicBezTo>
                <a:lnTo>
                  <a:pt x="1219200" y="180713"/>
                </a:lnTo>
                <a:cubicBezTo>
                  <a:pt x="1278571" y="121342"/>
                  <a:pt x="1272996" y="117529"/>
                  <a:pt x="1349829" y="79113"/>
                </a:cubicBezTo>
                <a:cubicBezTo>
                  <a:pt x="1382785" y="62635"/>
                  <a:pt x="1415128" y="41883"/>
                  <a:pt x="1451429" y="35570"/>
                </a:cubicBezTo>
                <a:cubicBezTo>
                  <a:pt x="1527842" y="22281"/>
                  <a:pt x="1606248" y="25894"/>
                  <a:pt x="1683657" y="21056"/>
                </a:cubicBezTo>
                <a:cubicBezTo>
                  <a:pt x="1707848" y="16218"/>
                  <a:pt x="1740818" y="-12722"/>
                  <a:pt x="1756229" y="6542"/>
                </a:cubicBezTo>
                <a:cubicBezTo>
                  <a:pt x="1866379" y="144229"/>
                  <a:pt x="1740883" y="424616"/>
                  <a:pt x="1683657" y="514542"/>
                </a:cubicBezTo>
                <a:cubicBezTo>
                  <a:pt x="1642588" y="579079"/>
                  <a:pt x="1561048" y="606626"/>
                  <a:pt x="1494972" y="645170"/>
                </a:cubicBezTo>
                <a:cubicBezTo>
                  <a:pt x="1314319" y="750551"/>
                  <a:pt x="1363006" y="672082"/>
                  <a:pt x="1219200" y="804827"/>
                </a:cubicBezTo>
                <a:cubicBezTo>
                  <a:pt x="1176977" y="843802"/>
                  <a:pt x="1118948" y="929639"/>
                  <a:pt x="1088572" y="978999"/>
                </a:cubicBezTo>
                <a:cubicBezTo>
                  <a:pt x="1068129" y="1012219"/>
                  <a:pt x="1052717" y="1048528"/>
                  <a:pt x="1030514" y="1080599"/>
                </a:cubicBezTo>
                <a:cubicBezTo>
                  <a:pt x="994582" y="1132500"/>
                  <a:pt x="916304" y="1213455"/>
                  <a:pt x="870857" y="1254770"/>
                </a:cubicBezTo>
                <a:cubicBezTo>
                  <a:pt x="802288" y="1317105"/>
                  <a:pt x="711405" y="1374972"/>
                  <a:pt x="624114" y="1399913"/>
                </a:cubicBezTo>
                <a:cubicBezTo>
                  <a:pt x="590247" y="1409589"/>
                  <a:pt x="555684" y="1417096"/>
                  <a:pt x="522514" y="1428942"/>
                </a:cubicBezTo>
                <a:cubicBezTo>
                  <a:pt x="487815" y="1441335"/>
                  <a:pt x="455869" y="1460833"/>
                  <a:pt x="420914" y="1472485"/>
                </a:cubicBezTo>
                <a:cubicBezTo>
                  <a:pt x="397511" y="1480286"/>
                  <a:pt x="372276" y="1481016"/>
                  <a:pt x="348343" y="1486999"/>
                </a:cubicBezTo>
                <a:cubicBezTo>
                  <a:pt x="333500" y="1490710"/>
                  <a:pt x="319314" y="1496675"/>
                  <a:pt x="304800" y="1501513"/>
                </a:cubicBezTo>
                <a:cubicBezTo>
                  <a:pt x="138329" y="1486380"/>
                  <a:pt x="182930" y="1524786"/>
                  <a:pt x="130629" y="1472485"/>
                </a:cubicBezTo>
                <a:lnTo>
                  <a:pt x="130629" y="147248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581067A-C950-4DCF-31A3-B79C46F59926}"/>
              </a:ext>
            </a:extLst>
          </p:cNvPr>
          <p:cNvSpPr/>
          <p:nvPr/>
        </p:nvSpPr>
        <p:spPr>
          <a:xfrm>
            <a:off x="8273143" y="2881086"/>
            <a:ext cx="2888343" cy="2641600"/>
          </a:xfrm>
          <a:custGeom>
            <a:avLst/>
            <a:gdLst>
              <a:gd name="connsiteX0" fmla="*/ 0 w 2888343"/>
              <a:gd name="connsiteY0" fmla="*/ 2641600 h 2641600"/>
              <a:gd name="connsiteX1" fmla="*/ 0 w 2888343"/>
              <a:gd name="connsiteY1" fmla="*/ 2641600 h 2641600"/>
              <a:gd name="connsiteX2" fmla="*/ 116114 w 2888343"/>
              <a:gd name="connsiteY2" fmla="*/ 2264229 h 2641600"/>
              <a:gd name="connsiteX3" fmla="*/ 174171 w 2888343"/>
              <a:gd name="connsiteY3" fmla="*/ 1988457 h 2641600"/>
              <a:gd name="connsiteX4" fmla="*/ 333828 w 2888343"/>
              <a:gd name="connsiteY4" fmla="*/ 1654629 h 2641600"/>
              <a:gd name="connsiteX5" fmla="*/ 391886 w 2888343"/>
              <a:gd name="connsiteY5" fmla="*/ 1553029 h 2641600"/>
              <a:gd name="connsiteX6" fmla="*/ 449943 w 2888343"/>
              <a:gd name="connsiteY6" fmla="*/ 1480457 h 2641600"/>
              <a:gd name="connsiteX7" fmla="*/ 522514 w 2888343"/>
              <a:gd name="connsiteY7" fmla="*/ 1378857 h 2641600"/>
              <a:gd name="connsiteX8" fmla="*/ 580571 w 2888343"/>
              <a:gd name="connsiteY8" fmla="*/ 1277257 h 2641600"/>
              <a:gd name="connsiteX9" fmla="*/ 638628 w 2888343"/>
              <a:gd name="connsiteY9" fmla="*/ 1219200 h 2641600"/>
              <a:gd name="connsiteX10" fmla="*/ 696686 w 2888343"/>
              <a:gd name="connsiteY10" fmla="*/ 1132114 h 2641600"/>
              <a:gd name="connsiteX11" fmla="*/ 754743 w 2888343"/>
              <a:gd name="connsiteY11" fmla="*/ 1074057 h 2641600"/>
              <a:gd name="connsiteX12" fmla="*/ 870857 w 2888343"/>
              <a:gd name="connsiteY12" fmla="*/ 899886 h 2641600"/>
              <a:gd name="connsiteX13" fmla="*/ 928914 w 2888343"/>
              <a:gd name="connsiteY13" fmla="*/ 798286 h 2641600"/>
              <a:gd name="connsiteX14" fmla="*/ 1132114 w 2888343"/>
              <a:gd name="connsiteY14" fmla="*/ 609600 h 2641600"/>
              <a:gd name="connsiteX15" fmla="*/ 1190171 w 2888343"/>
              <a:gd name="connsiteY15" fmla="*/ 551543 h 2641600"/>
              <a:gd name="connsiteX16" fmla="*/ 1320800 w 2888343"/>
              <a:gd name="connsiteY16" fmla="*/ 464457 h 2641600"/>
              <a:gd name="connsiteX17" fmla="*/ 1436914 w 2888343"/>
              <a:gd name="connsiteY17" fmla="*/ 362857 h 2641600"/>
              <a:gd name="connsiteX18" fmla="*/ 1524000 w 2888343"/>
              <a:gd name="connsiteY18" fmla="*/ 319314 h 2641600"/>
              <a:gd name="connsiteX19" fmla="*/ 1741714 w 2888343"/>
              <a:gd name="connsiteY19" fmla="*/ 261257 h 2641600"/>
              <a:gd name="connsiteX20" fmla="*/ 1857828 w 2888343"/>
              <a:gd name="connsiteY20" fmla="*/ 217714 h 2641600"/>
              <a:gd name="connsiteX21" fmla="*/ 1973943 w 2888343"/>
              <a:gd name="connsiteY21" fmla="*/ 159657 h 2641600"/>
              <a:gd name="connsiteX22" fmla="*/ 2061028 w 2888343"/>
              <a:gd name="connsiteY22" fmla="*/ 116114 h 2641600"/>
              <a:gd name="connsiteX23" fmla="*/ 2148114 w 2888343"/>
              <a:gd name="connsiteY23" fmla="*/ 72571 h 2641600"/>
              <a:gd name="connsiteX24" fmla="*/ 2220686 w 2888343"/>
              <a:gd name="connsiteY24" fmla="*/ 29029 h 2641600"/>
              <a:gd name="connsiteX25" fmla="*/ 2380343 w 2888343"/>
              <a:gd name="connsiteY25" fmla="*/ 0 h 2641600"/>
              <a:gd name="connsiteX26" fmla="*/ 2699657 w 2888343"/>
              <a:gd name="connsiteY26" fmla="*/ 14514 h 2641600"/>
              <a:gd name="connsiteX27" fmla="*/ 2728686 w 2888343"/>
              <a:gd name="connsiteY27" fmla="*/ 58057 h 2641600"/>
              <a:gd name="connsiteX28" fmla="*/ 2757714 w 2888343"/>
              <a:gd name="connsiteY28" fmla="*/ 116114 h 2641600"/>
              <a:gd name="connsiteX29" fmla="*/ 2873828 w 2888343"/>
              <a:gd name="connsiteY29" fmla="*/ 261257 h 2641600"/>
              <a:gd name="connsiteX30" fmla="*/ 2888343 w 2888343"/>
              <a:gd name="connsiteY30" fmla="*/ 304800 h 2641600"/>
              <a:gd name="connsiteX31" fmla="*/ 2801257 w 2888343"/>
              <a:gd name="connsiteY31" fmla="*/ 420914 h 2641600"/>
              <a:gd name="connsiteX32" fmla="*/ 2554514 w 2888343"/>
              <a:gd name="connsiteY32" fmla="*/ 595086 h 2641600"/>
              <a:gd name="connsiteX33" fmla="*/ 2496457 w 2888343"/>
              <a:gd name="connsiteY33" fmla="*/ 667657 h 2641600"/>
              <a:gd name="connsiteX34" fmla="*/ 2351314 w 2888343"/>
              <a:gd name="connsiteY34" fmla="*/ 812800 h 2641600"/>
              <a:gd name="connsiteX35" fmla="*/ 2090057 w 2888343"/>
              <a:gd name="connsiteY35" fmla="*/ 1059543 h 2641600"/>
              <a:gd name="connsiteX36" fmla="*/ 1973943 w 2888343"/>
              <a:gd name="connsiteY36" fmla="*/ 1204686 h 2641600"/>
              <a:gd name="connsiteX37" fmla="*/ 1915886 w 2888343"/>
              <a:gd name="connsiteY37" fmla="*/ 1248229 h 2641600"/>
              <a:gd name="connsiteX38" fmla="*/ 1857828 w 2888343"/>
              <a:gd name="connsiteY38" fmla="*/ 1306286 h 2641600"/>
              <a:gd name="connsiteX39" fmla="*/ 1727200 w 2888343"/>
              <a:gd name="connsiteY39" fmla="*/ 1378857 h 2641600"/>
              <a:gd name="connsiteX40" fmla="*/ 1669143 w 2888343"/>
              <a:gd name="connsiteY40" fmla="*/ 1422400 h 2641600"/>
              <a:gd name="connsiteX41" fmla="*/ 1422400 w 2888343"/>
              <a:gd name="connsiteY41" fmla="*/ 1538514 h 2641600"/>
              <a:gd name="connsiteX42" fmla="*/ 1277257 w 2888343"/>
              <a:gd name="connsiteY42" fmla="*/ 1582057 h 2641600"/>
              <a:gd name="connsiteX43" fmla="*/ 957943 w 2888343"/>
              <a:gd name="connsiteY43" fmla="*/ 1756229 h 2641600"/>
              <a:gd name="connsiteX44" fmla="*/ 885371 w 2888343"/>
              <a:gd name="connsiteY44" fmla="*/ 1814286 h 2641600"/>
              <a:gd name="connsiteX45" fmla="*/ 711200 w 2888343"/>
              <a:gd name="connsiteY45" fmla="*/ 1930400 h 2641600"/>
              <a:gd name="connsiteX46" fmla="*/ 522514 w 2888343"/>
              <a:gd name="connsiteY46" fmla="*/ 2119086 h 2641600"/>
              <a:gd name="connsiteX47" fmla="*/ 435428 w 2888343"/>
              <a:gd name="connsiteY47" fmla="*/ 2191657 h 2641600"/>
              <a:gd name="connsiteX48" fmla="*/ 348343 w 2888343"/>
              <a:gd name="connsiteY48" fmla="*/ 2249714 h 2641600"/>
              <a:gd name="connsiteX49" fmla="*/ 275771 w 2888343"/>
              <a:gd name="connsiteY49" fmla="*/ 2336800 h 2641600"/>
              <a:gd name="connsiteX50" fmla="*/ 174171 w 2888343"/>
              <a:gd name="connsiteY50" fmla="*/ 2496457 h 2641600"/>
              <a:gd name="connsiteX51" fmla="*/ 145143 w 2888343"/>
              <a:gd name="connsiteY51" fmla="*/ 2554514 h 2641600"/>
              <a:gd name="connsiteX52" fmla="*/ 145143 w 2888343"/>
              <a:gd name="connsiteY52" fmla="*/ 2554514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888343" h="2641600">
                <a:moveTo>
                  <a:pt x="0" y="2641600"/>
                </a:moveTo>
                <a:lnTo>
                  <a:pt x="0" y="2641600"/>
                </a:lnTo>
                <a:cubicBezTo>
                  <a:pt x="38705" y="2515810"/>
                  <a:pt x="84194" y="2391910"/>
                  <a:pt x="116114" y="2264229"/>
                </a:cubicBezTo>
                <a:cubicBezTo>
                  <a:pt x="196612" y="1942235"/>
                  <a:pt x="57276" y="2289044"/>
                  <a:pt x="174171" y="1988457"/>
                </a:cubicBezTo>
                <a:cubicBezTo>
                  <a:pt x="204693" y="1909972"/>
                  <a:pt x="303559" y="1707598"/>
                  <a:pt x="333828" y="1654629"/>
                </a:cubicBezTo>
                <a:cubicBezTo>
                  <a:pt x="353181" y="1620762"/>
                  <a:pt x="370249" y="1585484"/>
                  <a:pt x="391886" y="1553029"/>
                </a:cubicBezTo>
                <a:cubicBezTo>
                  <a:pt x="409070" y="1527253"/>
                  <a:pt x="431356" y="1505240"/>
                  <a:pt x="449943" y="1480457"/>
                </a:cubicBezTo>
                <a:cubicBezTo>
                  <a:pt x="474914" y="1447162"/>
                  <a:pt x="500008" y="1413866"/>
                  <a:pt x="522514" y="1378857"/>
                </a:cubicBezTo>
                <a:cubicBezTo>
                  <a:pt x="543607" y="1346046"/>
                  <a:pt x="557629" y="1308803"/>
                  <a:pt x="580571" y="1277257"/>
                </a:cubicBezTo>
                <a:cubicBezTo>
                  <a:pt x="596668" y="1255123"/>
                  <a:pt x="621531" y="1240571"/>
                  <a:pt x="638628" y="1219200"/>
                </a:cubicBezTo>
                <a:cubicBezTo>
                  <a:pt x="660423" y="1191957"/>
                  <a:pt x="674891" y="1159357"/>
                  <a:pt x="696686" y="1132114"/>
                </a:cubicBezTo>
                <a:cubicBezTo>
                  <a:pt x="713783" y="1110743"/>
                  <a:pt x="738322" y="1095952"/>
                  <a:pt x="754743" y="1074057"/>
                </a:cubicBezTo>
                <a:cubicBezTo>
                  <a:pt x="796608" y="1018236"/>
                  <a:pt x="836239" y="960468"/>
                  <a:pt x="870857" y="899886"/>
                </a:cubicBezTo>
                <a:cubicBezTo>
                  <a:pt x="890209" y="866019"/>
                  <a:pt x="904815" y="828957"/>
                  <a:pt x="928914" y="798286"/>
                </a:cubicBezTo>
                <a:cubicBezTo>
                  <a:pt x="983361" y="728990"/>
                  <a:pt x="1067438" y="668396"/>
                  <a:pt x="1132114" y="609600"/>
                </a:cubicBezTo>
                <a:cubicBezTo>
                  <a:pt x="1152365" y="591190"/>
                  <a:pt x="1168568" y="568345"/>
                  <a:pt x="1190171" y="551543"/>
                </a:cubicBezTo>
                <a:cubicBezTo>
                  <a:pt x="1333230" y="440276"/>
                  <a:pt x="1197520" y="572327"/>
                  <a:pt x="1320800" y="464457"/>
                </a:cubicBezTo>
                <a:cubicBezTo>
                  <a:pt x="1380786" y="411969"/>
                  <a:pt x="1370376" y="402780"/>
                  <a:pt x="1436914" y="362857"/>
                </a:cubicBezTo>
                <a:cubicBezTo>
                  <a:pt x="1464744" y="346159"/>
                  <a:pt x="1493708" y="330965"/>
                  <a:pt x="1524000" y="319314"/>
                </a:cubicBezTo>
                <a:cubicBezTo>
                  <a:pt x="1586988" y="295088"/>
                  <a:pt x="1678618" y="280975"/>
                  <a:pt x="1741714" y="261257"/>
                </a:cubicBezTo>
                <a:cubicBezTo>
                  <a:pt x="1781169" y="248927"/>
                  <a:pt x="1819957" y="234282"/>
                  <a:pt x="1857828" y="217714"/>
                </a:cubicBezTo>
                <a:cubicBezTo>
                  <a:pt x="1897473" y="200369"/>
                  <a:pt x="1935238" y="179009"/>
                  <a:pt x="1973943" y="159657"/>
                </a:cubicBezTo>
                <a:lnTo>
                  <a:pt x="2061028" y="116114"/>
                </a:lnTo>
                <a:cubicBezTo>
                  <a:pt x="2090057" y="101600"/>
                  <a:pt x="2120284" y="89269"/>
                  <a:pt x="2148114" y="72571"/>
                </a:cubicBezTo>
                <a:cubicBezTo>
                  <a:pt x="2172305" y="58057"/>
                  <a:pt x="2194907" y="40486"/>
                  <a:pt x="2220686" y="29029"/>
                </a:cubicBezTo>
                <a:cubicBezTo>
                  <a:pt x="2253107" y="14620"/>
                  <a:pt x="2359879" y="2923"/>
                  <a:pt x="2380343" y="0"/>
                </a:cubicBezTo>
                <a:cubicBezTo>
                  <a:pt x="2486781" y="4838"/>
                  <a:pt x="2594559" y="-3002"/>
                  <a:pt x="2699657" y="14514"/>
                </a:cubicBezTo>
                <a:cubicBezTo>
                  <a:pt x="2716864" y="17382"/>
                  <a:pt x="2720031" y="42911"/>
                  <a:pt x="2728686" y="58057"/>
                </a:cubicBezTo>
                <a:cubicBezTo>
                  <a:pt x="2739421" y="76843"/>
                  <a:pt x="2746098" y="97860"/>
                  <a:pt x="2757714" y="116114"/>
                </a:cubicBezTo>
                <a:cubicBezTo>
                  <a:pt x="2816863" y="209063"/>
                  <a:pt x="2813361" y="200789"/>
                  <a:pt x="2873828" y="261257"/>
                </a:cubicBezTo>
                <a:cubicBezTo>
                  <a:pt x="2878666" y="275771"/>
                  <a:pt x="2888343" y="289500"/>
                  <a:pt x="2888343" y="304800"/>
                </a:cubicBezTo>
                <a:cubicBezTo>
                  <a:pt x="2888343" y="352650"/>
                  <a:pt x="2827999" y="400464"/>
                  <a:pt x="2801257" y="420914"/>
                </a:cubicBezTo>
                <a:cubicBezTo>
                  <a:pt x="2761263" y="451498"/>
                  <a:pt x="2610557" y="539044"/>
                  <a:pt x="2554514" y="595086"/>
                </a:cubicBezTo>
                <a:cubicBezTo>
                  <a:pt x="2532609" y="616991"/>
                  <a:pt x="2517594" y="645010"/>
                  <a:pt x="2496457" y="667657"/>
                </a:cubicBezTo>
                <a:cubicBezTo>
                  <a:pt x="2449772" y="717677"/>
                  <a:pt x="2403263" y="768272"/>
                  <a:pt x="2351314" y="812800"/>
                </a:cubicBezTo>
                <a:cubicBezTo>
                  <a:pt x="2264680" y="887058"/>
                  <a:pt x="2159582" y="972637"/>
                  <a:pt x="2090057" y="1059543"/>
                </a:cubicBezTo>
                <a:cubicBezTo>
                  <a:pt x="2051352" y="1107924"/>
                  <a:pt x="2023509" y="1167511"/>
                  <a:pt x="1973943" y="1204686"/>
                </a:cubicBezTo>
                <a:cubicBezTo>
                  <a:pt x="1954591" y="1219200"/>
                  <a:pt x="1934091" y="1232300"/>
                  <a:pt x="1915886" y="1248229"/>
                </a:cubicBezTo>
                <a:cubicBezTo>
                  <a:pt x="1895289" y="1266251"/>
                  <a:pt x="1879431" y="1289483"/>
                  <a:pt x="1857828" y="1306286"/>
                </a:cubicBezTo>
                <a:cubicBezTo>
                  <a:pt x="1783878" y="1363802"/>
                  <a:pt x="1797317" y="1335034"/>
                  <a:pt x="1727200" y="1378857"/>
                </a:cubicBezTo>
                <a:cubicBezTo>
                  <a:pt x="1706687" y="1391678"/>
                  <a:pt x="1690038" y="1410211"/>
                  <a:pt x="1669143" y="1422400"/>
                </a:cubicBezTo>
                <a:cubicBezTo>
                  <a:pt x="1626631" y="1447199"/>
                  <a:pt x="1464597" y="1522968"/>
                  <a:pt x="1422400" y="1538514"/>
                </a:cubicBezTo>
                <a:cubicBezTo>
                  <a:pt x="1375003" y="1555976"/>
                  <a:pt x="1324334" y="1563749"/>
                  <a:pt x="1277257" y="1582057"/>
                </a:cubicBezTo>
                <a:cubicBezTo>
                  <a:pt x="1215861" y="1605933"/>
                  <a:pt x="974279" y="1743160"/>
                  <a:pt x="957943" y="1756229"/>
                </a:cubicBezTo>
                <a:cubicBezTo>
                  <a:pt x="933752" y="1775581"/>
                  <a:pt x="910750" y="1796521"/>
                  <a:pt x="885371" y="1814286"/>
                </a:cubicBezTo>
                <a:cubicBezTo>
                  <a:pt x="801385" y="1873076"/>
                  <a:pt x="799946" y="1850528"/>
                  <a:pt x="711200" y="1930400"/>
                </a:cubicBezTo>
                <a:cubicBezTo>
                  <a:pt x="645086" y="1989903"/>
                  <a:pt x="590846" y="2062144"/>
                  <a:pt x="522514" y="2119086"/>
                </a:cubicBezTo>
                <a:cubicBezTo>
                  <a:pt x="493485" y="2143276"/>
                  <a:pt x="465657" y="2168985"/>
                  <a:pt x="435428" y="2191657"/>
                </a:cubicBezTo>
                <a:cubicBezTo>
                  <a:pt x="407518" y="2212590"/>
                  <a:pt x="375882" y="2228295"/>
                  <a:pt x="348343" y="2249714"/>
                </a:cubicBezTo>
                <a:cubicBezTo>
                  <a:pt x="311828" y="2278115"/>
                  <a:pt x="299731" y="2299529"/>
                  <a:pt x="275771" y="2336800"/>
                </a:cubicBezTo>
                <a:cubicBezTo>
                  <a:pt x="241659" y="2389862"/>
                  <a:pt x="202381" y="2440035"/>
                  <a:pt x="174171" y="2496457"/>
                </a:cubicBezTo>
                <a:lnTo>
                  <a:pt x="145143" y="2554514"/>
                </a:lnTo>
                <a:lnTo>
                  <a:pt x="145143" y="2554514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91B508-DC83-8311-D847-2F4B21AD37A4}"/>
              </a:ext>
            </a:extLst>
          </p:cNvPr>
          <p:cNvSpPr/>
          <p:nvPr/>
        </p:nvSpPr>
        <p:spPr>
          <a:xfrm>
            <a:off x="7576457" y="4463143"/>
            <a:ext cx="1035163" cy="1132115"/>
          </a:xfrm>
          <a:custGeom>
            <a:avLst/>
            <a:gdLst>
              <a:gd name="connsiteX0" fmla="*/ 43543 w 1035163"/>
              <a:gd name="connsiteY0" fmla="*/ 537029 h 1132115"/>
              <a:gd name="connsiteX1" fmla="*/ 43543 w 1035163"/>
              <a:gd name="connsiteY1" fmla="*/ 537029 h 1132115"/>
              <a:gd name="connsiteX2" fmla="*/ 319314 w 1035163"/>
              <a:gd name="connsiteY2" fmla="*/ 333829 h 1132115"/>
              <a:gd name="connsiteX3" fmla="*/ 580572 w 1035163"/>
              <a:gd name="connsiteY3" fmla="*/ 188686 h 1132115"/>
              <a:gd name="connsiteX4" fmla="*/ 696686 w 1035163"/>
              <a:gd name="connsiteY4" fmla="*/ 130629 h 1132115"/>
              <a:gd name="connsiteX5" fmla="*/ 740229 w 1035163"/>
              <a:gd name="connsiteY5" fmla="*/ 101600 h 1132115"/>
              <a:gd name="connsiteX6" fmla="*/ 812800 w 1035163"/>
              <a:gd name="connsiteY6" fmla="*/ 72572 h 1132115"/>
              <a:gd name="connsiteX7" fmla="*/ 885372 w 1035163"/>
              <a:gd name="connsiteY7" fmla="*/ 29029 h 1132115"/>
              <a:gd name="connsiteX8" fmla="*/ 943429 w 1035163"/>
              <a:gd name="connsiteY8" fmla="*/ 0 h 1132115"/>
              <a:gd name="connsiteX9" fmla="*/ 1030514 w 1035163"/>
              <a:gd name="connsiteY9" fmla="*/ 116114 h 1132115"/>
              <a:gd name="connsiteX10" fmla="*/ 928914 w 1035163"/>
              <a:gd name="connsiteY10" fmla="*/ 420914 h 1132115"/>
              <a:gd name="connsiteX11" fmla="*/ 870857 w 1035163"/>
              <a:gd name="connsiteY11" fmla="*/ 478972 h 1132115"/>
              <a:gd name="connsiteX12" fmla="*/ 827314 w 1035163"/>
              <a:gd name="connsiteY12" fmla="*/ 595086 h 1132115"/>
              <a:gd name="connsiteX13" fmla="*/ 783772 w 1035163"/>
              <a:gd name="connsiteY13" fmla="*/ 696686 h 1132115"/>
              <a:gd name="connsiteX14" fmla="*/ 769257 w 1035163"/>
              <a:gd name="connsiteY14" fmla="*/ 769257 h 1132115"/>
              <a:gd name="connsiteX15" fmla="*/ 740229 w 1035163"/>
              <a:gd name="connsiteY15" fmla="*/ 943429 h 1132115"/>
              <a:gd name="connsiteX16" fmla="*/ 667657 w 1035163"/>
              <a:gd name="connsiteY16" fmla="*/ 1059543 h 1132115"/>
              <a:gd name="connsiteX17" fmla="*/ 595086 w 1035163"/>
              <a:gd name="connsiteY17" fmla="*/ 1103086 h 1132115"/>
              <a:gd name="connsiteX18" fmla="*/ 493486 w 1035163"/>
              <a:gd name="connsiteY18" fmla="*/ 1117600 h 1132115"/>
              <a:gd name="connsiteX19" fmla="*/ 0 w 1035163"/>
              <a:gd name="connsiteY19" fmla="*/ 1132114 h 1132115"/>
              <a:gd name="connsiteX20" fmla="*/ 43543 w 1035163"/>
              <a:gd name="connsiteY20" fmla="*/ 1132114 h 11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5163" h="1132115">
                <a:moveTo>
                  <a:pt x="43543" y="537029"/>
                </a:moveTo>
                <a:lnTo>
                  <a:pt x="43543" y="537029"/>
                </a:lnTo>
                <a:cubicBezTo>
                  <a:pt x="135467" y="469296"/>
                  <a:pt x="219500" y="389281"/>
                  <a:pt x="319314" y="333829"/>
                </a:cubicBezTo>
                <a:lnTo>
                  <a:pt x="580572" y="188686"/>
                </a:lnTo>
                <a:cubicBezTo>
                  <a:pt x="618673" y="168170"/>
                  <a:pt x="660681" y="154633"/>
                  <a:pt x="696686" y="130629"/>
                </a:cubicBezTo>
                <a:cubicBezTo>
                  <a:pt x="711200" y="120953"/>
                  <a:pt x="724627" y="109401"/>
                  <a:pt x="740229" y="101600"/>
                </a:cubicBezTo>
                <a:cubicBezTo>
                  <a:pt x="763532" y="89948"/>
                  <a:pt x="789497" y="84224"/>
                  <a:pt x="812800" y="72572"/>
                </a:cubicBezTo>
                <a:cubicBezTo>
                  <a:pt x="838033" y="59956"/>
                  <a:pt x="860711" y="42729"/>
                  <a:pt x="885372" y="29029"/>
                </a:cubicBezTo>
                <a:cubicBezTo>
                  <a:pt x="904286" y="18521"/>
                  <a:pt x="924077" y="9676"/>
                  <a:pt x="943429" y="0"/>
                </a:cubicBezTo>
                <a:cubicBezTo>
                  <a:pt x="972457" y="38705"/>
                  <a:pt x="1024513" y="68107"/>
                  <a:pt x="1030514" y="116114"/>
                </a:cubicBezTo>
                <a:cubicBezTo>
                  <a:pt x="1049494" y="267952"/>
                  <a:pt x="1009335" y="330441"/>
                  <a:pt x="928914" y="420914"/>
                </a:cubicBezTo>
                <a:cubicBezTo>
                  <a:pt x="910731" y="441369"/>
                  <a:pt x="890209" y="459619"/>
                  <a:pt x="870857" y="478972"/>
                </a:cubicBezTo>
                <a:cubicBezTo>
                  <a:pt x="856343" y="517677"/>
                  <a:pt x="842666" y="556706"/>
                  <a:pt x="827314" y="595086"/>
                </a:cubicBezTo>
                <a:cubicBezTo>
                  <a:pt x="813630" y="629296"/>
                  <a:pt x="795424" y="661731"/>
                  <a:pt x="783772" y="696686"/>
                </a:cubicBezTo>
                <a:cubicBezTo>
                  <a:pt x="775971" y="720089"/>
                  <a:pt x="773544" y="744963"/>
                  <a:pt x="769257" y="769257"/>
                </a:cubicBezTo>
                <a:cubicBezTo>
                  <a:pt x="759028" y="827220"/>
                  <a:pt x="753710" y="886135"/>
                  <a:pt x="740229" y="943429"/>
                </a:cubicBezTo>
                <a:cubicBezTo>
                  <a:pt x="727521" y="997437"/>
                  <a:pt x="710758" y="1027217"/>
                  <a:pt x="667657" y="1059543"/>
                </a:cubicBezTo>
                <a:cubicBezTo>
                  <a:pt x="645089" y="1076469"/>
                  <a:pt x="621849" y="1094165"/>
                  <a:pt x="595086" y="1103086"/>
                </a:cubicBezTo>
                <a:cubicBezTo>
                  <a:pt x="562631" y="1113904"/>
                  <a:pt x="527649" y="1115802"/>
                  <a:pt x="493486" y="1117600"/>
                </a:cubicBezTo>
                <a:cubicBezTo>
                  <a:pt x="208823" y="1132582"/>
                  <a:pt x="176212" y="1132114"/>
                  <a:pt x="0" y="1132114"/>
                </a:cubicBezTo>
                <a:lnTo>
                  <a:pt x="43543" y="1132114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F497C2-15F6-3192-D686-3FAE4569AFD4}"/>
              </a:ext>
            </a:extLst>
          </p:cNvPr>
          <p:cNvSpPr/>
          <p:nvPr/>
        </p:nvSpPr>
        <p:spPr>
          <a:xfrm>
            <a:off x="9318171" y="4550229"/>
            <a:ext cx="697458" cy="2220686"/>
          </a:xfrm>
          <a:custGeom>
            <a:avLst/>
            <a:gdLst>
              <a:gd name="connsiteX0" fmla="*/ 0 w 697458"/>
              <a:gd name="connsiteY0" fmla="*/ 2220686 h 2220686"/>
              <a:gd name="connsiteX1" fmla="*/ 0 w 697458"/>
              <a:gd name="connsiteY1" fmla="*/ 2220686 h 2220686"/>
              <a:gd name="connsiteX2" fmla="*/ 72572 w 697458"/>
              <a:gd name="connsiteY2" fmla="*/ 1872343 h 2220686"/>
              <a:gd name="connsiteX3" fmla="*/ 87086 w 697458"/>
              <a:gd name="connsiteY3" fmla="*/ 1669143 h 2220686"/>
              <a:gd name="connsiteX4" fmla="*/ 101600 w 697458"/>
              <a:gd name="connsiteY4" fmla="*/ 1538514 h 2220686"/>
              <a:gd name="connsiteX5" fmla="*/ 87086 w 697458"/>
              <a:gd name="connsiteY5" fmla="*/ 1219200 h 2220686"/>
              <a:gd name="connsiteX6" fmla="*/ 72572 w 697458"/>
              <a:gd name="connsiteY6" fmla="*/ 1059543 h 2220686"/>
              <a:gd name="connsiteX7" fmla="*/ 87086 w 697458"/>
              <a:gd name="connsiteY7" fmla="*/ 493486 h 2220686"/>
              <a:gd name="connsiteX8" fmla="*/ 116115 w 697458"/>
              <a:gd name="connsiteY8" fmla="*/ 246743 h 2220686"/>
              <a:gd name="connsiteX9" fmla="*/ 130629 w 697458"/>
              <a:gd name="connsiteY9" fmla="*/ 188686 h 2220686"/>
              <a:gd name="connsiteX10" fmla="*/ 246743 w 697458"/>
              <a:gd name="connsiteY10" fmla="*/ 87086 h 2220686"/>
              <a:gd name="connsiteX11" fmla="*/ 290286 w 697458"/>
              <a:gd name="connsiteY11" fmla="*/ 43543 h 2220686"/>
              <a:gd name="connsiteX12" fmla="*/ 348343 w 697458"/>
              <a:gd name="connsiteY12" fmla="*/ 0 h 2220686"/>
              <a:gd name="connsiteX13" fmla="*/ 420915 w 697458"/>
              <a:gd name="connsiteY13" fmla="*/ 14514 h 2220686"/>
              <a:gd name="connsiteX14" fmla="*/ 522515 w 697458"/>
              <a:gd name="connsiteY14" fmla="*/ 217714 h 2220686"/>
              <a:gd name="connsiteX15" fmla="*/ 551543 w 697458"/>
              <a:gd name="connsiteY15" fmla="*/ 319314 h 2220686"/>
              <a:gd name="connsiteX16" fmla="*/ 609600 w 697458"/>
              <a:gd name="connsiteY16" fmla="*/ 435428 h 2220686"/>
              <a:gd name="connsiteX17" fmla="*/ 667658 w 697458"/>
              <a:gd name="connsiteY17" fmla="*/ 580571 h 2220686"/>
              <a:gd name="connsiteX18" fmla="*/ 696686 w 697458"/>
              <a:gd name="connsiteY18" fmla="*/ 725714 h 2220686"/>
              <a:gd name="connsiteX19" fmla="*/ 667658 w 697458"/>
              <a:gd name="connsiteY19" fmla="*/ 957943 h 2220686"/>
              <a:gd name="connsiteX20" fmla="*/ 624115 w 697458"/>
              <a:gd name="connsiteY20" fmla="*/ 1045028 h 2220686"/>
              <a:gd name="connsiteX21" fmla="*/ 580572 w 697458"/>
              <a:gd name="connsiteY21" fmla="*/ 1320800 h 2220686"/>
              <a:gd name="connsiteX22" fmla="*/ 551543 w 697458"/>
              <a:gd name="connsiteY22" fmla="*/ 1422400 h 2220686"/>
              <a:gd name="connsiteX23" fmla="*/ 508000 w 697458"/>
              <a:gd name="connsiteY23" fmla="*/ 1625600 h 2220686"/>
              <a:gd name="connsiteX24" fmla="*/ 449943 w 697458"/>
              <a:gd name="connsiteY24" fmla="*/ 1770743 h 2220686"/>
              <a:gd name="connsiteX25" fmla="*/ 377372 w 697458"/>
              <a:gd name="connsiteY25" fmla="*/ 1944914 h 2220686"/>
              <a:gd name="connsiteX26" fmla="*/ 362858 w 697458"/>
              <a:gd name="connsiteY26" fmla="*/ 2002971 h 2220686"/>
              <a:gd name="connsiteX27" fmla="*/ 246743 w 697458"/>
              <a:gd name="connsiteY27" fmla="*/ 2075543 h 2220686"/>
              <a:gd name="connsiteX28" fmla="*/ 116115 w 697458"/>
              <a:gd name="connsiteY28" fmla="*/ 2177143 h 2220686"/>
              <a:gd name="connsiteX29" fmla="*/ 116115 w 697458"/>
              <a:gd name="connsiteY29" fmla="*/ 2177143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7458" h="2220686">
                <a:moveTo>
                  <a:pt x="0" y="2220686"/>
                </a:moveTo>
                <a:lnTo>
                  <a:pt x="0" y="2220686"/>
                </a:lnTo>
                <a:cubicBezTo>
                  <a:pt x="24191" y="2104572"/>
                  <a:pt x="54074" y="1989499"/>
                  <a:pt x="72572" y="1872343"/>
                </a:cubicBezTo>
                <a:cubicBezTo>
                  <a:pt x="83163" y="1805268"/>
                  <a:pt x="81203" y="1736794"/>
                  <a:pt x="87086" y="1669143"/>
                </a:cubicBezTo>
                <a:cubicBezTo>
                  <a:pt x="90881" y="1625497"/>
                  <a:pt x="96762" y="1582057"/>
                  <a:pt x="101600" y="1538514"/>
                </a:cubicBezTo>
                <a:cubicBezTo>
                  <a:pt x="96762" y="1432076"/>
                  <a:pt x="93532" y="1325553"/>
                  <a:pt x="87086" y="1219200"/>
                </a:cubicBezTo>
                <a:cubicBezTo>
                  <a:pt x="83853" y="1165859"/>
                  <a:pt x="72572" y="1112981"/>
                  <a:pt x="72572" y="1059543"/>
                </a:cubicBezTo>
                <a:cubicBezTo>
                  <a:pt x="72572" y="870795"/>
                  <a:pt x="79690" y="682089"/>
                  <a:pt x="87086" y="493486"/>
                </a:cubicBezTo>
                <a:cubicBezTo>
                  <a:pt x="91543" y="379822"/>
                  <a:pt x="95300" y="340409"/>
                  <a:pt x="116115" y="246743"/>
                </a:cubicBezTo>
                <a:cubicBezTo>
                  <a:pt x="120442" y="227270"/>
                  <a:pt x="122771" y="207021"/>
                  <a:pt x="130629" y="188686"/>
                </a:cubicBezTo>
                <a:cubicBezTo>
                  <a:pt x="156720" y="127807"/>
                  <a:pt x="189724" y="131434"/>
                  <a:pt x="246743" y="87086"/>
                </a:cubicBezTo>
                <a:cubicBezTo>
                  <a:pt x="262946" y="74484"/>
                  <a:pt x="274701" y="56901"/>
                  <a:pt x="290286" y="43543"/>
                </a:cubicBezTo>
                <a:cubicBezTo>
                  <a:pt x="308653" y="27800"/>
                  <a:pt x="328991" y="14514"/>
                  <a:pt x="348343" y="0"/>
                </a:cubicBezTo>
                <a:cubicBezTo>
                  <a:pt x="372534" y="4838"/>
                  <a:pt x="402578" y="-1989"/>
                  <a:pt x="420915" y="14514"/>
                </a:cubicBezTo>
                <a:cubicBezTo>
                  <a:pt x="476358" y="64412"/>
                  <a:pt x="501408" y="149115"/>
                  <a:pt x="522515" y="217714"/>
                </a:cubicBezTo>
                <a:cubicBezTo>
                  <a:pt x="532873" y="251378"/>
                  <a:pt x="538462" y="286611"/>
                  <a:pt x="551543" y="319314"/>
                </a:cubicBezTo>
                <a:cubicBezTo>
                  <a:pt x="567614" y="359492"/>
                  <a:pt x="593529" y="395250"/>
                  <a:pt x="609600" y="435428"/>
                </a:cubicBezTo>
                <a:lnTo>
                  <a:pt x="667658" y="580571"/>
                </a:lnTo>
                <a:cubicBezTo>
                  <a:pt x="677334" y="628952"/>
                  <a:pt x="702134" y="676677"/>
                  <a:pt x="696686" y="725714"/>
                </a:cubicBezTo>
                <a:cubicBezTo>
                  <a:pt x="695691" y="734671"/>
                  <a:pt x="674861" y="934532"/>
                  <a:pt x="667658" y="957943"/>
                </a:cubicBezTo>
                <a:cubicBezTo>
                  <a:pt x="658114" y="988963"/>
                  <a:pt x="638629" y="1016000"/>
                  <a:pt x="624115" y="1045028"/>
                </a:cubicBezTo>
                <a:cubicBezTo>
                  <a:pt x="615665" y="1104178"/>
                  <a:pt x="590469" y="1286162"/>
                  <a:pt x="580572" y="1320800"/>
                </a:cubicBezTo>
                <a:cubicBezTo>
                  <a:pt x="570896" y="1354667"/>
                  <a:pt x="559463" y="1388080"/>
                  <a:pt x="551543" y="1422400"/>
                </a:cubicBezTo>
                <a:cubicBezTo>
                  <a:pt x="524135" y="1541169"/>
                  <a:pt x="552756" y="1491333"/>
                  <a:pt x="508000" y="1625600"/>
                </a:cubicBezTo>
                <a:cubicBezTo>
                  <a:pt x="491522" y="1675034"/>
                  <a:pt x="466421" y="1721309"/>
                  <a:pt x="449943" y="1770743"/>
                </a:cubicBezTo>
                <a:cubicBezTo>
                  <a:pt x="410652" y="1888618"/>
                  <a:pt x="434599" y="1830460"/>
                  <a:pt x="377372" y="1944914"/>
                </a:cubicBezTo>
                <a:cubicBezTo>
                  <a:pt x="372534" y="1964266"/>
                  <a:pt x="372755" y="1985651"/>
                  <a:pt x="362858" y="2002971"/>
                </a:cubicBezTo>
                <a:cubicBezTo>
                  <a:pt x="330758" y="2059147"/>
                  <a:pt x="300465" y="2046240"/>
                  <a:pt x="246743" y="2075543"/>
                </a:cubicBezTo>
                <a:cubicBezTo>
                  <a:pt x="170357" y="2117208"/>
                  <a:pt x="167984" y="2125274"/>
                  <a:pt x="116115" y="2177143"/>
                </a:cubicBezTo>
                <a:lnTo>
                  <a:pt x="116115" y="217714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D53D29-5A1D-D315-F3E9-57405A0364C3}"/>
              </a:ext>
            </a:extLst>
          </p:cNvPr>
          <p:cNvSpPr/>
          <p:nvPr/>
        </p:nvSpPr>
        <p:spPr>
          <a:xfrm>
            <a:off x="7910286" y="5679761"/>
            <a:ext cx="775268" cy="1178239"/>
          </a:xfrm>
          <a:custGeom>
            <a:avLst/>
            <a:gdLst>
              <a:gd name="connsiteX0" fmla="*/ 0 w 775268"/>
              <a:gd name="connsiteY0" fmla="*/ 1178239 h 1178239"/>
              <a:gd name="connsiteX1" fmla="*/ 0 w 775268"/>
              <a:gd name="connsiteY1" fmla="*/ 1178239 h 1178239"/>
              <a:gd name="connsiteX2" fmla="*/ 72571 w 775268"/>
              <a:gd name="connsiteY2" fmla="*/ 815382 h 1178239"/>
              <a:gd name="connsiteX3" fmla="*/ 130628 w 775268"/>
              <a:gd name="connsiteY3" fmla="*/ 641211 h 1178239"/>
              <a:gd name="connsiteX4" fmla="*/ 145143 w 775268"/>
              <a:gd name="connsiteY4" fmla="*/ 525096 h 1178239"/>
              <a:gd name="connsiteX5" fmla="*/ 188685 w 775268"/>
              <a:gd name="connsiteY5" fmla="*/ 365439 h 1178239"/>
              <a:gd name="connsiteX6" fmla="*/ 232228 w 775268"/>
              <a:gd name="connsiteY6" fmla="*/ 234811 h 1178239"/>
              <a:gd name="connsiteX7" fmla="*/ 333828 w 775268"/>
              <a:gd name="connsiteY7" fmla="*/ 104182 h 1178239"/>
              <a:gd name="connsiteX8" fmla="*/ 377371 w 775268"/>
              <a:gd name="connsiteY8" fmla="*/ 60639 h 1178239"/>
              <a:gd name="connsiteX9" fmla="*/ 420914 w 775268"/>
              <a:gd name="connsiteY9" fmla="*/ 46125 h 1178239"/>
              <a:gd name="connsiteX10" fmla="*/ 464457 w 775268"/>
              <a:gd name="connsiteY10" fmla="*/ 17096 h 1178239"/>
              <a:gd name="connsiteX11" fmla="*/ 711200 w 775268"/>
              <a:gd name="connsiteY11" fmla="*/ 31611 h 1178239"/>
              <a:gd name="connsiteX12" fmla="*/ 769257 w 775268"/>
              <a:gd name="connsiteY12" fmla="*/ 133211 h 1178239"/>
              <a:gd name="connsiteX13" fmla="*/ 754743 w 775268"/>
              <a:gd name="connsiteY13" fmla="*/ 597668 h 1178239"/>
              <a:gd name="connsiteX14" fmla="*/ 696685 w 775268"/>
              <a:gd name="connsiteY14" fmla="*/ 684754 h 1178239"/>
              <a:gd name="connsiteX15" fmla="*/ 595085 w 775268"/>
              <a:gd name="connsiteY15" fmla="*/ 844411 h 1178239"/>
              <a:gd name="connsiteX16" fmla="*/ 580571 w 775268"/>
              <a:gd name="connsiteY16" fmla="*/ 902468 h 1178239"/>
              <a:gd name="connsiteX17" fmla="*/ 566057 w 775268"/>
              <a:gd name="connsiteY17" fmla="*/ 1091154 h 1178239"/>
              <a:gd name="connsiteX18" fmla="*/ 508000 w 775268"/>
              <a:gd name="connsiteY18" fmla="*/ 1120182 h 1178239"/>
              <a:gd name="connsiteX19" fmla="*/ 348343 w 775268"/>
              <a:gd name="connsiteY19" fmla="*/ 1091154 h 1178239"/>
              <a:gd name="connsiteX20" fmla="*/ 333828 w 775268"/>
              <a:gd name="connsiteY20" fmla="*/ 1076639 h 117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75268" h="1178239">
                <a:moveTo>
                  <a:pt x="0" y="1178239"/>
                </a:moveTo>
                <a:lnTo>
                  <a:pt x="0" y="1178239"/>
                </a:lnTo>
                <a:cubicBezTo>
                  <a:pt x="24190" y="1057287"/>
                  <a:pt x="43418" y="935235"/>
                  <a:pt x="72571" y="815382"/>
                </a:cubicBezTo>
                <a:cubicBezTo>
                  <a:pt x="87035" y="755918"/>
                  <a:pt x="115785" y="700581"/>
                  <a:pt x="130628" y="641211"/>
                </a:cubicBezTo>
                <a:cubicBezTo>
                  <a:pt x="140088" y="603369"/>
                  <a:pt x="137107" y="563266"/>
                  <a:pt x="145143" y="525096"/>
                </a:cubicBezTo>
                <a:cubicBezTo>
                  <a:pt x="156507" y="471117"/>
                  <a:pt x="172834" y="418275"/>
                  <a:pt x="188685" y="365439"/>
                </a:cubicBezTo>
                <a:cubicBezTo>
                  <a:pt x="201874" y="321477"/>
                  <a:pt x="209938" y="274933"/>
                  <a:pt x="232228" y="234811"/>
                </a:cubicBezTo>
                <a:cubicBezTo>
                  <a:pt x="259017" y="186590"/>
                  <a:pt x="294822" y="143188"/>
                  <a:pt x="333828" y="104182"/>
                </a:cubicBezTo>
                <a:cubicBezTo>
                  <a:pt x="348342" y="89668"/>
                  <a:pt x="360292" y="72025"/>
                  <a:pt x="377371" y="60639"/>
                </a:cubicBezTo>
                <a:cubicBezTo>
                  <a:pt x="390101" y="52152"/>
                  <a:pt x="406400" y="50963"/>
                  <a:pt x="420914" y="46125"/>
                </a:cubicBezTo>
                <a:cubicBezTo>
                  <a:pt x="435428" y="36449"/>
                  <a:pt x="448855" y="24897"/>
                  <a:pt x="464457" y="17096"/>
                </a:cubicBezTo>
                <a:cubicBezTo>
                  <a:pt x="544791" y="-23071"/>
                  <a:pt x="618605" y="18383"/>
                  <a:pt x="711200" y="31611"/>
                </a:cubicBezTo>
                <a:cubicBezTo>
                  <a:pt x="730552" y="65478"/>
                  <a:pt x="766265" y="94320"/>
                  <a:pt x="769257" y="133211"/>
                </a:cubicBezTo>
                <a:cubicBezTo>
                  <a:pt x="781137" y="287649"/>
                  <a:pt x="774950" y="444097"/>
                  <a:pt x="754743" y="597668"/>
                </a:cubicBezTo>
                <a:cubicBezTo>
                  <a:pt x="750192" y="632258"/>
                  <a:pt x="714264" y="654618"/>
                  <a:pt x="696685" y="684754"/>
                </a:cubicBezTo>
                <a:cubicBezTo>
                  <a:pt x="603965" y="843702"/>
                  <a:pt x="707135" y="704349"/>
                  <a:pt x="595085" y="844411"/>
                </a:cubicBezTo>
                <a:cubicBezTo>
                  <a:pt x="590247" y="863763"/>
                  <a:pt x="582902" y="882657"/>
                  <a:pt x="580571" y="902468"/>
                </a:cubicBezTo>
                <a:cubicBezTo>
                  <a:pt x="573201" y="965117"/>
                  <a:pt x="586005" y="1031310"/>
                  <a:pt x="566057" y="1091154"/>
                </a:cubicBezTo>
                <a:cubicBezTo>
                  <a:pt x="559215" y="1111680"/>
                  <a:pt x="527352" y="1110506"/>
                  <a:pt x="508000" y="1120182"/>
                </a:cubicBezTo>
                <a:lnTo>
                  <a:pt x="348343" y="1091154"/>
                </a:lnTo>
                <a:lnTo>
                  <a:pt x="333828" y="107663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CC71BF-D3C9-AACC-82EC-8F725B56AB7D}"/>
              </a:ext>
            </a:extLst>
          </p:cNvPr>
          <p:cNvSpPr/>
          <p:nvPr/>
        </p:nvSpPr>
        <p:spPr>
          <a:xfrm>
            <a:off x="7635818" y="-50800"/>
            <a:ext cx="3298357" cy="1349829"/>
          </a:xfrm>
          <a:custGeom>
            <a:avLst/>
            <a:gdLst>
              <a:gd name="connsiteX0" fmla="*/ 230925 w 3298357"/>
              <a:gd name="connsiteY0" fmla="*/ 508000 h 1349829"/>
              <a:gd name="connsiteX1" fmla="*/ 230925 w 3298357"/>
              <a:gd name="connsiteY1" fmla="*/ 508000 h 1349829"/>
              <a:gd name="connsiteX2" fmla="*/ 27725 w 3298357"/>
              <a:gd name="connsiteY2" fmla="*/ 537029 h 1349829"/>
              <a:gd name="connsiteX3" fmla="*/ 13211 w 3298357"/>
              <a:gd name="connsiteY3" fmla="*/ 798286 h 1349829"/>
              <a:gd name="connsiteX4" fmla="*/ 42239 w 3298357"/>
              <a:gd name="connsiteY4" fmla="*/ 1146629 h 1349829"/>
              <a:gd name="connsiteX5" fmla="*/ 71268 w 3298357"/>
              <a:gd name="connsiteY5" fmla="*/ 1219200 h 1349829"/>
              <a:gd name="connsiteX6" fmla="*/ 100296 w 3298357"/>
              <a:gd name="connsiteY6" fmla="*/ 1349829 h 1349829"/>
              <a:gd name="connsiteX7" fmla="*/ 303496 w 3298357"/>
              <a:gd name="connsiteY7" fmla="*/ 1248229 h 1349829"/>
              <a:gd name="connsiteX8" fmla="*/ 390582 w 3298357"/>
              <a:gd name="connsiteY8" fmla="*/ 1204686 h 1349829"/>
              <a:gd name="connsiteX9" fmla="*/ 550239 w 3298357"/>
              <a:gd name="connsiteY9" fmla="*/ 1132115 h 1349829"/>
              <a:gd name="connsiteX10" fmla="*/ 913096 w 3298357"/>
              <a:gd name="connsiteY10" fmla="*/ 1059543 h 1349829"/>
              <a:gd name="connsiteX11" fmla="*/ 1275953 w 3298357"/>
              <a:gd name="connsiteY11" fmla="*/ 986972 h 1349829"/>
              <a:gd name="connsiteX12" fmla="*/ 1958125 w 3298357"/>
              <a:gd name="connsiteY12" fmla="*/ 972457 h 1349829"/>
              <a:gd name="connsiteX13" fmla="*/ 2248411 w 3298357"/>
              <a:gd name="connsiteY13" fmla="*/ 914400 h 1349829"/>
              <a:gd name="connsiteX14" fmla="*/ 2306468 w 3298357"/>
              <a:gd name="connsiteY14" fmla="*/ 856343 h 1349829"/>
              <a:gd name="connsiteX15" fmla="*/ 2408068 w 3298357"/>
              <a:gd name="connsiteY15" fmla="*/ 783772 h 1349829"/>
              <a:gd name="connsiteX16" fmla="*/ 2480639 w 3298357"/>
              <a:gd name="connsiteY16" fmla="*/ 725715 h 1349829"/>
              <a:gd name="connsiteX17" fmla="*/ 2582239 w 3298357"/>
              <a:gd name="connsiteY17" fmla="*/ 667657 h 1349829"/>
              <a:gd name="connsiteX18" fmla="*/ 2828982 w 3298357"/>
              <a:gd name="connsiteY18" fmla="*/ 551543 h 1349829"/>
              <a:gd name="connsiteX19" fmla="*/ 3003153 w 3298357"/>
              <a:gd name="connsiteY19" fmla="*/ 406400 h 1349829"/>
              <a:gd name="connsiteX20" fmla="*/ 3090239 w 3298357"/>
              <a:gd name="connsiteY20" fmla="*/ 362857 h 1349829"/>
              <a:gd name="connsiteX21" fmla="*/ 3220868 w 3298357"/>
              <a:gd name="connsiteY21" fmla="*/ 261257 h 1349829"/>
              <a:gd name="connsiteX22" fmla="*/ 3235382 w 3298357"/>
              <a:gd name="connsiteY22" fmla="*/ 29029 h 1349829"/>
              <a:gd name="connsiteX23" fmla="*/ 2988639 w 3298357"/>
              <a:gd name="connsiteY23" fmla="*/ 58057 h 1349829"/>
              <a:gd name="connsiteX24" fmla="*/ 2175839 w 3298357"/>
              <a:gd name="connsiteY24" fmla="*/ 43543 h 1349829"/>
              <a:gd name="connsiteX25" fmla="*/ 1522696 w 3298357"/>
              <a:gd name="connsiteY25" fmla="*/ 0 h 1349829"/>
              <a:gd name="connsiteX26" fmla="*/ 1275953 w 3298357"/>
              <a:gd name="connsiteY26" fmla="*/ 58057 h 1349829"/>
              <a:gd name="connsiteX27" fmla="*/ 1232411 w 3298357"/>
              <a:gd name="connsiteY27" fmla="*/ 159657 h 1349829"/>
              <a:gd name="connsiteX28" fmla="*/ 1043725 w 3298357"/>
              <a:gd name="connsiteY28" fmla="*/ 304800 h 1349829"/>
              <a:gd name="connsiteX29" fmla="*/ 898582 w 3298357"/>
              <a:gd name="connsiteY29" fmla="*/ 391886 h 1349829"/>
              <a:gd name="connsiteX30" fmla="*/ 811496 w 3298357"/>
              <a:gd name="connsiteY30" fmla="*/ 493486 h 1349829"/>
              <a:gd name="connsiteX31" fmla="*/ 680868 w 3298357"/>
              <a:gd name="connsiteY31" fmla="*/ 478972 h 1349829"/>
              <a:gd name="connsiteX32" fmla="*/ 550239 w 3298357"/>
              <a:gd name="connsiteY32" fmla="*/ 478972 h 1349829"/>
              <a:gd name="connsiteX33" fmla="*/ 550239 w 3298357"/>
              <a:gd name="connsiteY33" fmla="*/ 478972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98357" h="1349829">
                <a:moveTo>
                  <a:pt x="230925" y="508000"/>
                </a:moveTo>
                <a:lnTo>
                  <a:pt x="230925" y="508000"/>
                </a:lnTo>
                <a:cubicBezTo>
                  <a:pt x="163192" y="517676"/>
                  <a:pt x="68778" y="482292"/>
                  <a:pt x="27725" y="537029"/>
                </a:cubicBezTo>
                <a:cubicBezTo>
                  <a:pt x="-24607" y="606805"/>
                  <a:pt x="13211" y="711066"/>
                  <a:pt x="13211" y="798286"/>
                </a:cubicBezTo>
                <a:cubicBezTo>
                  <a:pt x="13211" y="830184"/>
                  <a:pt x="18834" y="1060813"/>
                  <a:pt x="42239" y="1146629"/>
                </a:cubicBezTo>
                <a:cubicBezTo>
                  <a:pt x="49094" y="1171765"/>
                  <a:pt x="64110" y="1194149"/>
                  <a:pt x="71268" y="1219200"/>
                </a:cubicBezTo>
                <a:cubicBezTo>
                  <a:pt x="83522" y="1262089"/>
                  <a:pt x="90620" y="1306286"/>
                  <a:pt x="100296" y="1349829"/>
                </a:cubicBezTo>
                <a:lnTo>
                  <a:pt x="303496" y="1248229"/>
                </a:lnTo>
                <a:cubicBezTo>
                  <a:pt x="332525" y="1233715"/>
                  <a:pt x="361216" y="1218505"/>
                  <a:pt x="390582" y="1204686"/>
                </a:cubicBezTo>
                <a:cubicBezTo>
                  <a:pt x="443477" y="1179794"/>
                  <a:pt x="492915" y="1143580"/>
                  <a:pt x="550239" y="1132115"/>
                </a:cubicBezTo>
                <a:cubicBezTo>
                  <a:pt x="671191" y="1107924"/>
                  <a:pt x="794095" y="1091998"/>
                  <a:pt x="913096" y="1059543"/>
                </a:cubicBezTo>
                <a:cubicBezTo>
                  <a:pt x="1051666" y="1021751"/>
                  <a:pt x="1126175" y="994338"/>
                  <a:pt x="1275953" y="986972"/>
                </a:cubicBezTo>
                <a:cubicBezTo>
                  <a:pt x="1503121" y="975800"/>
                  <a:pt x="1730734" y="977295"/>
                  <a:pt x="1958125" y="972457"/>
                </a:cubicBezTo>
                <a:cubicBezTo>
                  <a:pt x="2066732" y="962584"/>
                  <a:pt x="2150193" y="967287"/>
                  <a:pt x="2248411" y="914400"/>
                </a:cubicBezTo>
                <a:cubicBezTo>
                  <a:pt x="2272508" y="901425"/>
                  <a:pt x="2285286" y="873674"/>
                  <a:pt x="2306468" y="856343"/>
                </a:cubicBezTo>
                <a:cubicBezTo>
                  <a:pt x="2338679" y="829988"/>
                  <a:pt x="2374773" y="808743"/>
                  <a:pt x="2408068" y="783772"/>
                </a:cubicBezTo>
                <a:cubicBezTo>
                  <a:pt x="2432851" y="765185"/>
                  <a:pt x="2454863" y="742899"/>
                  <a:pt x="2480639" y="725715"/>
                </a:cubicBezTo>
                <a:cubicBezTo>
                  <a:pt x="2513094" y="704078"/>
                  <a:pt x="2547351" y="685101"/>
                  <a:pt x="2582239" y="667657"/>
                </a:cubicBezTo>
                <a:cubicBezTo>
                  <a:pt x="2672172" y="622690"/>
                  <a:pt x="2743118" y="603061"/>
                  <a:pt x="2828982" y="551543"/>
                </a:cubicBezTo>
                <a:cubicBezTo>
                  <a:pt x="3108095" y="384076"/>
                  <a:pt x="2778121" y="570061"/>
                  <a:pt x="3003153" y="406400"/>
                </a:cubicBezTo>
                <a:cubicBezTo>
                  <a:pt x="3029400" y="387311"/>
                  <a:pt x="3063651" y="381469"/>
                  <a:pt x="3090239" y="362857"/>
                </a:cubicBezTo>
                <a:cubicBezTo>
                  <a:pt x="3402255" y="144446"/>
                  <a:pt x="2883613" y="463609"/>
                  <a:pt x="3220868" y="261257"/>
                </a:cubicBezTo>
                <a:cubicBezTo>
                  <a:pt x="3259798" y="209350"/>
                  <a:pt x="3365536" y="97531"/>
                  <a:pt x="3235382" y="29029"/>
                </a:cubicBezTo>
                <a:cubicBezTo>
                  <a:pt x="3162098" y="-9542"/>
                  <a:pt x="3070887" y="48381"/>
                  <a:pt x="2988639" y="58057"/>
                </a:cubicBezTo>
                <a:lnTo>
                  <a:pt x="2175839" y="43543"/>
                </a:lnTo>
                <a:cubicBezTo>
                  <a:pt x="1612870" y="31436"/>
                  <a:pt x="1809433" y="71685"/>
                  <a:pt x="1522696" y="0"/>
                </a:cubicBezTo>
                <a:cubicBezTo>
                  <a:pt x="1440448" y="19352"/>
                  <a:pt x="1349988" y="17338"/>
                  <a:pt x="1275953" y="58057"/>
                </a:cubicBezTo>
                <a:cubicBezTo>
                  <a:pt x="1243668" y="75814"/>
                  <a:pt x="1257664" y="132826"/>
                  <a:pt x="1232411" y="159657"/>
                </a:cubicBezTo>
                <a:cubicBezTo>
                  <a:pt x="1178027" y="217440"/>
                  <a:pt x="1106361" y="256083"/>
                  <a:pt x="1043725" y="304800"/>
                </a:cubicBezTo>
                <a:cubicBezTo>
                  <a:pt x="945344" y="381318"/>
                  <a:pt x="1004512" y="349513"/>
                  <a:pt x="898582" y="391886"/>
                </a:cubicBezTo>
                <a:cubicBezTo>
                  <a:pt x="893777" y="398293"/>
                  <a:pt x="828824" y="490598"/>
                  <a:pt x="811496" y="493486"/>
                </a:cubicBezTo>
                <a:cubicBezTo>
                  <a:pt x="768281" y="500689"/>
                  <a:pt x="724611" y="481402"/>
                  <a:pt x="680868" y="478972"/>
                </a:cubicBezTo>
                <a:cubicBezTo>
                  <a:pt x="637392" y="476557"/>
                  <a:pt x="593782" y="478972"/>
                  <a:pt x="550239" y="478972"/>
                </a:cubicBezTo>
                <a:lnTo>
                  <a:pt x="550239" y="478972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14E7EFA-4E09-36EE-6BF7-4CB9CDE365AA}"/>
              </a:ext>
            </a:extLst>
          </p:cNvPr>
          <p:cNvSpPr/>
          <p:nvPr/>
        </p:nvSpPr>
        <p:spPr>
          <a:xfrm>
            <a:off x="10203543" y="3418115"/>
            <a:ext cx="1277257" cy="3309257"/>
          </a:xfrm>
          <a:custGeom>
            <a:avLst/>
            <a:gdLst>
              <a:gd name="connsiteX0" fmla="*/ 0 w 1277257"/>
              <a:gd name="connsiteY0" fmla="*/ 3120571 h 3309257"/>
              <a:gd name="connsiteX1" fmla="*/ 0 w 1277257"/>
              <a:gd name="connsiteY1" fmla="*/ 3120571 h 3309257"/>
              <a:gd name="connsiteX2" fmla="*/ 246743 w 1277257"/>
              <a:gd name="connsiteY2" fmla="*/ 2351314 h 3309257"/>
              <a:gd name="connsiteX3" fmla="*/ 348343 w 1277257"/>
              <a:gd name="connsiteY3" fmla="*/ 2162628 h 3309257"/>
              <a:gd name="connsiteX4" fmla="*/ 406400 w 1277257"/>
              <a:gd name="connsiteY4" fmla="*/ 2017485 h 3309257"/>
              <a:gd name="connsiteX5" fmla="*/ 464457 w 1277257"/>
              <a:gd name="connsiteY5" fmla="*/ 1886857 h 3309257"/>
              <a:gd name="connsiteX6" fmla="*/ 493486 w 1277257"/>
              <a:gd name="connsiteY6" fmla="*/ 1814285 h 3309257"/>
              <a:gd name="connsiteX7" fmla="*/ 551543 w 1277257"/>
              <a:gd name="connsiteY7" fmla="*/ 1727200 h 3309257"/>
              <a:gd name="connsiteX8" fmla="*/ 667657 w 1277257"/>
              <a:gd name="connsiteY8" fmla="*/ 1248228 h 3309257"/>
              <a:gd name="connsiteX9" fmla="*/ 754743 w 1277257"/>
              <a:gd name="connsiteY9" fmla="*/ 957942 h 3309257"/>
              <a:gd name="connsiteX10" fmla="*/ 783771 w 1277257"/>
              <a:gd name="connsiteY10" fmla="*/ 856342 h 3309257"/>
              <a:gd name="connsiteX11" fmla="*/ 856343 w 1277257"/>
              <a:gd name="connsiteY11" fmla="*/ 754742 h 3309257"/>
              <a:gd name="connsiteX12" fmla="*/ 943428 w 1277257"/>
              <a:gd name="connsiteY12" fmla="*/ 464457 h 3309257"/>
              <a:gd name="connsiteX13" fmla="*/ 986971 w 1277257"/>
              <a:gd name="connsiteY13" fmla="*/ 87085 h 3309257"/>
              <a:gd name="connsiteX14" fmla="*/ 1088571 w 1277257"/>
              <a:gd name="connsiteY14" fmla="*/ 0 h 3309257"/>
              <a:gd name="connsiteX15" fmla="*/ 1204686 w 1277257"/>
              <a:gd name="connsiteY15" fmla="*/ 72571 h 3309257"/>
              <a:gd name="connsiteX16" fmla="*/ 1233714 w 1277257"/>
              <a:gd name="connsiteY16" fmla="*/ 130628 h 3309257"/>
              <a:gd name="connsiteX17" fmla="*/ 1262743 w 1277257"/>
              <a:gd name="connsiteY17" fmla="*/ 261257 h 3309257"/>
              <a:gd name="connsiteX18" fmla="*/ 1248228 w 1277257"/>
              <a:gd name="connsiteY18" fmla="*/ 420914 h 3309257"/>
              <a:gd name="connsiteX19" fmla="*/ 1219200 w 1277257"/>
              <a:gd name="connsiteY19" fmla="*/ 595085 h 3309257"/>
              <a:gd name="connsiteX20" fmla="*/ 1204686 w 1277257"/>
              <a:gd name="connsiteY20" fmla="*/ 711200 h 3309257"/>
              <a:gd name="connsiteX21" fmla="*/ 1233714 w 1277257"/>
              <a:gd name="connsiteY21" fmla="*/ 870857 h 3309257"/>
              <a:gd name="connsiteX22" fmla="*/ 1248228 w 1277257"/>
              <a:gd name="connsiteY22" fmla="*/ 1001485 h 3309257"/>
              <a:gd name="connsiteX23" fmla="*/ 1277257 w 1277257"/>
              <a:gd name="connsiteY23" fmla="*/ 1132114 h 3309257"/>
              <a:gd name="connsiteX24" fmla="*/ 1219200 w 1277257"/>
              <a:gd name="connsiteY24" fmla="*/ 1944914 h 3309257"/>
              <a:gd name="connsiteX25" fmla="*/ 1175657 w 1277257"/>
              <a:gd name="connsiteY25" fmla="*/ 2061028 h 3309257"/>
              <a:gd name="connsiteX26" fmla="*/ 1016000 w 1277257"/>
              <a:gd name="connsiteY26" fmla="*/ 2293257 h 3309257"/>
              <a:gd name="connsiteX27" fmla="*/ 885371 w 1277257"/>
              <a:gd name="connsiteY27" fmla="*/ 2452914 h 3309257"/>
              <a:gd name="connsiteX28" fmla="*/ 812800 w 1277257"/>
              <a:gd name="connsiteY28" fmla="*/ 2554514 h 3309257"/>
              <a:gd name="connsiteX29" fmla="*/ 609600 w 1277257"/>
              <a:gd name="connsiteY29" fmla="*/ 2786742 h 3309257"/>
              <a:gd name="connsiteX30" fmla="*/ 566057 w 1277257"/>
              <a:gd name="connsiteY30" fmla="*/ 2859314 h 3309257"/>
              <a:gd name="connsiteX31" fmla="*/ 537028 w 1277257"/>
              <a:gd name="connsiteY31" fmla="*/ 2931885 h 3309257"/>
              <a:gd name="connsiteX32" fmla="*/ 406400 w 1277257"/>
              <a:gd name="connsiteY32" fmla="*/ 3077028 h 3309257"/>
              <a:gd name="connsiteX33" fmla="*/ 348343 w 1277257"/>
              <a:gd name="connsiteY33" fmla="*/ 3120571 h 3309257"/>
              <a:gd name="connsiteX34" fmla="*/ 304800 w 1277257"/>
              <a:gd name="connsiteY34" fmla="*/ 3149600 h 3309257"/>
              <a:gd name="connsiteX35" fmla="*/ 261257 w 1277257"/>
              <a:gd name="connsiteY35" fmla="*/ 3207657 h 3309257"/>
              <a:gd name="connsiteX36" fmla="*/ 188686 w 1277257"/>
              <a:gd name="connsiteY36" fmla="*/ 3265714 h 3309257"/>
              <a:gd name="connsiteX37" fmla="*/ 145143 w 1277257"/>
              <a:gd name="connsiteY37" fmla="*/ 3309257 h 3309257"/>
              <a:gd name="connsiteX38" fmla="*/ 145143 w 1277257"/>
              <a:gd name="connsiteY38" fmla="*/ 3309257 h 330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77257" h="3309257">
                <a:moveTo>
                  <a:pt x="0" y="3120571"/>
                </a:moveTo>
                <a:lnTo>
                  <a:pt x="0" y="3120571"/>
                </a:lnTo>
                <a:cubicBezTo>
                  <a:pt x="82248" y="2864152"/>
                  <a:pt x="119074" y="2588413"/>
                  <a:pt x="246743" y="2351314"/>
                </a:cubicBezTo>
                <a:cubicBezTo>
                  <a:pt x="280610" y="2288419"/>
                  <a:pt x="317523" y="2227071"/>
                  <a:pt x="348343" y="2162628"/>
                </a:cubicBezTo>
                <a:cubicBezTo>
                  <a:pt x="370825" y="2115620"/>
                  <a:pt x="386179" y="2065509"/>
                  <a:pt x="406400" y="2017485"/>
                </a:cubicBezTo>
                <a:cubicBezTo>
                  <a:pt x="424891" y="1973570"/>
                  <a:pt x="445687" y="1930654"/>
                  <a:pt x="464457" y="1886857"/>
                </a:cubicBezTo>
                <a:cubicBezTo>
                  <a:pt x="474720" y="1862909"/>
                  <a:pt x="481010" y="1837158"/>
                  <a:pt x="493486" y="1814285"/>
                </a:cubicBezTo>
                <a:cubicBezTo>
                  <a:pt x="510192" y="1783657"/>
                  <a:pt x="532191" y="1756228"/>
                  <a:pt x="551543" y="1727200"/>
                </a:cubicBezTo>
                <a:cubicBezTo>
                  <a:pt x="585687" y="1573549"/>
                  <a:pt x="625692" y="1388110"/>
                  <a:pt x="667657" y="1248228"/>
                </a:cubicBezTo>
                <a:cubicBezTo>
                  <a:pt x="696686" y="1151466"/>
                  <a:pt x="726044" y="1054802"/>
                  <a:pt x="754743" y="957942"/>
                </a:cubicBezTo>
                <a:cubicBezTo>
                  <a:pt x="764749" y="924171"/>
                  <a:pt x="763299" y="885003"/>
                  <a:pt x="783771" y="856342"/>
                </a:cubicBezTo>
                <a:lnTo>
                  <a:pt x="856343" y="754742"/>
                </a:lnTo>
                <a:cubicBezTo>
                  <a:pt x="885371" y="657980"/>
                  <a:pt x="934281" y="565064"/>
                  <a:pt x="943428" y="464457"/>
                </a:cubicBezTo>
                <a:cubicBezTo>
                  <a:pt x="950687" y="384611"/>
                  <a:pt x="969903" y="148529"/>
                  <a:pt x="986971" y="87085"/>
                </a:cubicBezTo>
                <a:cubicBezTo>
                  <a:pt x="992291" y="67932"/>
                  <a:pt x="1079297" y="6956"/>
                  <a:pt x="1088571" y="0"/>
                </a:cubicBezTo>
                <a:cubicBezTo>
                  <a:pt x="1127276" y="24190"/>
                  <a:pt x="1170760" y="42038"/>
                  <a:pt x="1204686" y="72571"/>
                </a:cubicBezTo>
                <a:cubicBezTo>
                  <a:pt x="1220768" y="87045"/>
                  <a:pt x="1226117" y="110369"/>
                  <a:pt x="1233714" y="130628"/>
                </a:cubicBezTo>
                <a:cubicBezTo>
                  <a:pt x="1242497" y="154050"/>
                  <a:pt x="1258803" y="241557"/>
                  <a:pt x="1262743" y="261257"/>
                </a:cubicBezTo>
                <a:cubicBezTo>
                  <a:pt x="1257905" y="314476"/>
                  <a:pt x="1255140" y="367924"/>
                  <a:pt x="1248228" y="420914"/>
                </a:cubicBezTo>
                <a:cubicBezTo>
                  <a:pt x="1240615" y="479277"/>
                  <a:pt x="1227931" y="536878"/>
                  <a:pt x="1219200" y="595085"/>
                </a:cubicBezTo>
                <a:cubicBezTo>
                  <a:pt x="1213414" y="633660"/>
                  <a:pt x="1209524" y="672495"/>
                  <a:pt x="1204686" y="711200"/>
                </a:cubicBezTo>
                <a:cubicBezTo>
                  <a:pt x="1214362" y="764419"/>
                  <a:pt x="1225690" y="817364"/>
                  <a:pt x="1233714" y="870857"/>
                </a:cubicBezTo>
                <a:cubicBezTo>
                  <a:pt x="1240213" y="914183"/>
                  <a:pt x="1241026" y="958270"/>
                  <a:pt x="1248228" y="1001485"/>
                </a:cubicBezTo>
                <a:cubicBezTo>
                  <a:pt x="1255561" y="1045483"/>
                  <a:pt x="1267581" y="1088571"/>
                  <a:pt x="1277257" y="1132114"/>
                </a:cubicBezTo>
                <a:cubicBezTo>
                  <a:pt x="1257905" y="1403047"/>
                  <a:pt x="1248733" y="1674901"/>
                  <a:pt x="1219200" y="1944914"/>
                </a:cubicBezTo>
                <a:cubicBezTo>
                  <a:pt x="1214706" y="1986006"/>
                  <a:pt x="1194143" y="2024055"/>
                  <a:pt x="1175657" y="2061028"/>
                </a:cubicBezTo>
                <a:cubicBezTo>
                  <a:pt x="1052085" y="2308173"/>
                  <a:pt x="1124916" y="2167585"/>
                  <a:pt x="1016000" y="2293257"/>
                </a:cubicBezTo>
                <a:cubicBezTo>
                  <a:pt x="970965" y="2345220"/>
                  <a:pt x="925338" y="2396960"/>
                  <a:pt x="885371" y="2452914"/>
                </a:cubicBezTo>
                <a:cubicBezTo>
                  <a:pt x="861181" y="2486781"/>
                  <a:pt x="839306" y="2522428"/>
                  <a:pt x="812800" y="2554514"/>
                </a:cubicBezTo>
                <a:cubicBezTo>
                  <a:pt x="747291" y="2633814"/>
                  <a:pt x="662520" y="2698541"/>
                  <a:pt x="609600" y="2786742"/>
                </a:cubicBezTo>
                <a:cubicBezTo>
                  <a:pt x="595086" y="2810933"/>
                  <a:pt x="578673" y="2834081"/>
                  <a:pt x="566057" y="2859314"/>
                </a:cubicBezTo>
                <a:cubicBezTo>
                  <a:pt x="554405" y="2882617"/>
                  <a:pt x="550433" y="2909544"/>
                  <a:pt x="537028" y="2931885"/>
                </a:cubicBezTo>
                <a:cubicBezTo>
                  <a:pt x="512371" y="2972980"/>
                  <a:pt x="440393" y="3046812"/>
                  <a:pt x="406400" y="3077028"/>
                </a:cubicBezTo>
                <a:cubicBezTo>
                  <a:pt x="388320" y="3093099"/>
                  <a:pt x="368028" y="3106511"/>
                  <a:pt x="348343" y="3120571"/>
                </a:cubicBezTo>
                <a:cubicBezTo>
                  <a:pt x="334148" y="3130710"/>
                  <a:pt x="317135" y="3137265"/>
                  <a:pt x="304800" y="3149600"/>
                </a:cubicBezTo>
                <a:cubicBezTo>
                  <a:pt x="287695" y="3166705"/>
                  <a:pt x="278362" y="3190552"/>
                  <a:pt x="261257" y="3207657"/>
                </a:cubicBezTo>
                <a:cubicBezTo>
                  <a:pt x="239352" y="3229562"/>
                  <a:pt x="212000" y="3245314"/>
                  <a:pt x="188686" y="3265714"/>
                </a:cubicBezTo>
                <a:cubicBezTo>
                  <a:pt x="173238" y="3279231"/>
                  <a:pt x="145143" y="3309257"/>
                  <a:pt x="145143" y="3309257"/>
                </a:cubicBezTo>
                <a:lnTo>
                  <a:pt x="145143" y="330925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BDA811-A50C-4894-725C-379EA0FB7A15}"/>
              </a:ext>
            </a:extLst>
          </p:cNvPr>
          <p:cNvSpPr/>
          <p:nvPr/>
        </p:nvSpPr>
        <p:spPr>
          <a:xfrm>
            <a:off x="9185042" y="1379902"/>
            <a:ext cx="1311319" cy="1805984"/>
          </a:xfrm>
          <a:custGeom>
            <a:avLst/>
            <a:gdLst>
              <a:gd name="connsiteX0" fmla="*/ 1033015 w 1311319"/>
              <a:gd name="connsiteY0" fmla="*/ 78784 h 1805984"/>
              <a:gd name="connsiteX1" fmla="*/ 1033015 w 1311319"/>
              <a:gd name="connsiteY1" fmla="*/ 78784 h 1805984"/>
              <a:gd name="connsiteX2" fmla="*/ 858844 w 1311319"/>
              <a:gd name="connsiteY2" fmla="*/ 383584 h 1805984"/>
              <a:gd name="connsiteX3" fmla="*/ 800787 w 1311319"/>
              <a:gd name="connsiteY3" fmla="*/ 528727 h 1805984"/>
              <a:gd name="connsiteX4" fmla="*/ 728215 w 1311319"/>
              <a:gd name="connsiteY4" fmla="*/ 615813 h 1805984"/>
              <a:gd name="connsiteX5" fmla="*/ 684672 w 1311319"/>
              <a:gd name="connsiteY5" fmla="*/ 702898 h 1805984"/>
              <a:gd name="connsiteX6" fmla="*/ 510501 w 1311319"/>
              <a:gd name="connsiteY6" fmla="*/ 920613 h 1805984"/>
              <a:gd name="connsiteX7" fmla="*/ 452444 w 1311319"/>
              <a:gd name="connsiteY7" fmla="*/ 1007698 h 1805984"/>
              <a:gd name="connsiteX8" fmla="*/ 365358 w 1311319"/>
              <a:gd name="connsiteY8" fmla="*/ 1065755 h 1805984"/>
              <a:gd name="connsiteX9" fmla="*/ 234729 w 1311319"/>
              <a:gd name="connsiteY9" fmla="*/ 1167355 h 1805984"/>
              <a:gd name="connsiteX10" fmla="*/ 191187 w 1311319"/>
              <a:gd name="connsiteY10" fmla="*/ 1196384 h 1805984"/>
              <a:gd name="connsiteX11" fmla="*/ 31529 w 1311319"/>
              <a:gd name="connsiteY11" fmla="*/ 1370555 h 1805984"/>
              <a:gd name="connsiteX12" fmla="*/ 46044 w 1311319"/>
              <a:gd name="connsiteY12" fmla="*/ 1733413 h 1805984"/>
              <a:gd name="connsiteX13" fmla="*/ 162158 w 1311319"/>
              <a:gd name="connsiteY13" fmla="*/ 1805984 h 1805984"/>
              <a:gd name="connsiteX14" fmla="*/ 423415 w 1311319"/>
              <a:gd name="connsiteY14" fmla="*/ 1559241 h 1805984"/>
              <a:gd name="connsiteX15" fmla="*/ 583072 w 1311319"/>
              <a:gd name="connsiteY15" fmla="*/ 1457641 h 1805984"/>
              <a:gd name="connsiteX16" fmla="*/ 713701 w 1311319"/>
              <a:gd name="connsiteY16" fmla="*/ 1385070 h 1805984"/>
              <a:gd name="connsiteX17" fmla="*/ 829815 w 1311319"/>
              <a:gd name="connsiteY17" fmla="*/ 1268955 h 1805984"/>
              <a:gd name="connsiteX18" fmla="*/ 1003987 w 1311319"/>
              <a:gd name="connsiteY18" fmla="*/ 1022213 h 1805984"/>
              <a:gd name="connsiteX19" fmla="*/ 1120101 w 1311319"/>
              <a:gd name="connsiteY19" fmla="*/ 688384 h 1805984"/>
              <a:gd name="connsiteX20" fmla="*/ 1207187 w 1311319"/>
              <a:gd name="connsiteY20" fmla="*/ 412613 h 1805984"/>
              <a:gd name="connsiteX21" fmla="*/ 1294272 w 1311319"/>
              <a:gd name="connsiteY21" fmla="*/ 180384 h 1805984"/>
              <a:gd name="connsiteX22" fmla="*/ 1308787 w 1311319"/>
              <a:gd name="connsiteY22" fmla="*/ 93298 h 1805984"/>
              <a:gd name="connsiteX23" fmla="*/ 1076558 w 1311319"/>
              <a:gd name="connsiteY23" fmla="*/ 6213 h 1805984"/>
              <a:gd name="connsiteX24" fmla="*/ 1076558 w 1311319"/>
              <a:gd name="connsiteY24" fmla="*/ 6213 h 180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11319" h="1805984">
                <a:moveTo>
                  <a:pt x="1033015" y="78784"/>
                </a:moveTo>
                <a:lnTo>
                  <a:pt x="1033015" y="78784"/>
                </a:lnTo>
                <a:cubicBezTo>
                  <a:pt x="974958" y="180384"/>
                  <a:pt x="912513" y="279599"/>
                  <a:pt x="858844" y="383584"/>
                </a:cubicBezTo>
                <a:cubicBezTo>
                  <a:pt x="834945" y="429888"/>
                  <a:pt x="826334" y="483311"/>
                  <a:pt x="800787" y="528727"/>
                </a:cubicBezTo>
                <a:cubicBezTo>
                  <a:pt x="782262" y="561661"/>
                  <a:pt x="749176" y="584372"/>
                  <a:pt x="728215" y="615813"/>
                </a:cubicBezTo>
                <a:cubicBezTo>
                  <a:pt x="710212" y="642817"/>
                  <a:pt x="701681" y="675258"/>
                  <a:pt x="684672" y="702898"/>
                </a:cubicBezTo>
                <a:cubicBezTo>
                  <a:pt x="609165" y="825597"/>
                  <a:pt x="606196" y="798819"/>
                  <a:pt x="510501" y="920613"/>
                </a:cubicBezTo>
                <a:cubicBezTo>
                  <a:pt x="488947" y="948046"/>
                  <a:pt x="477113" y="983029"/>
                  <a:pt x="452444" y="1007698"/>
                </a:cubicBezTo>
                <a:cubicBezTo>
                  <a:pt x="427774" y="1032367"/>
                  <a:pt x="393492" y="1045124"/>
                  <a:pt x="365358" y="1065755"/>
                </a:cubicBezTo>
                <a:cubicBezTo>
                  <a:pt x="320874" y="1098376"/>
                  <a:pt x="280627" y="1136755"/>
                  <a:pt x="234729" y="1167355"/>
                </a:cubicBezTo>
                <a:cubicBezTo>
                  <a:pt x="220215" y="1177031"/>
                  <a:pt x="204153" y="1184715"/>
                  <a:pt x="191187" y="1196384"/>
                </a:cubicBezTo>
                <a:cubicBezTo>
                  <a:pt x="102969" y="1275781"/>
                  <a:pt x="96682" y="1289115"/>
                  <a:pt x="31529" y="1370555"/>
                </a:cubicBezTo>
                <a:cubicBezTo>
                  <a:pt x="615" y="1525128"/>
                  <a:pt x="-26117" y="1562029"/>
                  <a:pt x="46044" y="1733413"/>
                </a:cubicBezTo>
                <a:cubicBezTo>
                  <a:pt x="65363" y="1779295"/>
                  <a:pt x="121426" y="1792407"/>
                  <a:pt x="162158" y="1805984"/>
                </a:cubicBezTo>
                <a:cubicBezTo>
                  <a:pt x="221659" y="1746483"/>
                  <a:pt x="338325" y="1619304"/>
                  <a:pt x="423415" y="1559241"/>
                </a:cubicBezTo>
                <a:cubicBezTo>
                  <a:pt x="474950" y="1522863"/>
                  <a:pt x="532607" y="1495490"/>
                  <a:pt x="583072" y="1457641"/>
                </a:cubicBezTo>
                <a:cubicBezTo>
                  <a:pt x="661972" y="1398466"/>
                  <a:pt x="618669" y="1423082"/>
                  <a:pt x="713701" y="1385070"/>
                </a:cubicBezTo>
                <a:cubicBezTo>
                  <a:pt x="752406" y="1346365"/>
                  <a:pt x="800804" y="1315372"/>
                  <a:pt x="829815" y="1268955"/>
                </a:cubicBezTo>
                <a:cubicBezTo>
                  <a:pt x="931623" y="1106063"/>
                  <a:pt x="874365" y="1188869"/>
                  <a:pt x="1003987" y="1022213"/>
                </a:cubicBezTo>
                <a:cubicBezTo>
                  <a:pt x="1042692" y="910937"/>
                  <a:pt x="1086247" y="801231"/>
                  <a:pt x="1120101" y="688384"/>
                </a:cubicBezTo>
                <a:cubicBezTo>
                  <a:pt x="1150637" y="586599"/>
                  <a:pt x="1171474" y="511815"/>
                  <a:pt x="1207187" y="412613"/>
                </a:cubicBezTo>
                <a:cubicBezTo>
                  <a:pt x="1235190" y="334827"/>
                  <a:pt x="1294272" y="180384"/>
                  <a:pt x="1294272" y="180384"/>
                </a:cubicBezTo>
                <a:cubicBezTo>
                  <a:pt x="1299110" y="151355"/>
                  <a:pt x="1318093" y="121217"/>
                  <a:pt x="1308787" y="93298"/>
                </a:cubicBezTo>
                <a:cubicBezTo>
                  <a:pt x="1266131" y="-34671"/>
                  <a:pt x="1183883" y="6213"/>
                  <a:pt x="1076558" y="6213"/>
                </a:cubicBezTo>
                <a:lnTo>
                  <a:pt x="1076558" y="621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3C9A83-F337-DF1F-349D-F01BE3D8F71B}"/>
              </a:ext>
            </a:extLst>
          </p:cNvPr>
          <p:cNvSpPr/>
          <p:nvPr/>
        </p:nvSpPr>
        <p:spPr>
          <a:xfrm>
            <a:off x="9983380" y="1981200"/>
            <a:ext cx="1599020" cy="2786743"/>
          </a:xfrm>
          <a:custGeom>
            <a:avLst/>
            <a:gdLst>
              <a:gd name="connsiteX0" fmla="*/ 1395820 w 1599020"/>
              <a:gd name="connsiteY0" fmla="*/ 0 h 2786743"/>
              <a:gd name="connsiteX1" fmla="*/ 1395820 w 1599020"/>
              <a:gd name="connsiteY1" fmla="*/ 0 h 2786743"/>
              <a:gd name="connsiteX2" fmla="*/ 1134563 w 1599020"/>
              <a:gd name="connsiteY2" fmla="*/ 537029 h 2786743"/>
              <a:gd name="connsiteX3" fmla="*/ 1047477 w 1599020"/>
              <a:gd name="connsiteY3" fmla="*/ 609600 h 2786743"/>
              <a:gd name="connsiteX4" fmla="*/ 974906 w 1599020"/>
              <a:gd name="connsiteY4" fmla="*/ 682172 h 2786743"/>
              <a:gd name="connsiteX5" fmla="*/ 887820 w 1599020"/>
              <a:gd name="connsiteY5" fmla="*/ 740229 h 2786743"/>
              <a:gd name="connsiteX6" fmla="*/ 786220 w 1599020"/>
              <a:gd name="connsiteY6" fmla="*/ 812800 h 2786743"/>
              <a:gd name="connsiteX7" fmla="*/ 757191 w 1599020"/>
              <a:gd name="connsiteY7" fmla="*/ 870857 h 2786743"/>
              <a:gd name="connsiteX8" fmla="*/ 916849 w 1599020"/>
              <a:gd name="connsiteY8" fmla="*/ 928915 h 2786743"/>
              <a:gd name="connsiteX9" fmla="*/ 1091020 w 1599020"/>
              <a:gd name="connsiteY9" fmla="*/ 986972 h 2786743"/>
              <a:gd name="connsiteX10" fmla="*/ 1134563 w 1599020"/>
              <a:gd name="connsiteY10" fmla="*/ 1016000 h 2786743"/>
              <a:gd name="connsiteX11" fmla="*/ 1163591 w 1599020"/>
              <a:gd name="connsiteY11" fmla="*/ 1059543 h 2786743"/>
              <a:gd name="connsiteX12" fmla="*/ 1163591 w 1599020"/>
              <a:gd name="connsiteY12" fmla="*/ 1233715 h 2786743"/>
              <a:gd name="connsiteX13" fmla="*/ 844277 w 1599020"/>
              <a:gd name="connsiteY13" fmla="*/ 1436915 h 2786743"/>
              <a:gd name="connsiteX14" fmla="*/ 713649 w 1599020"/>
              <a:gd name="connsiteY14" fmla="*/ 1567543 h 2786743"/>
              <a:gd name="connsiteX15" fmla="*/ 655591 w 1599020"/>
              <a:gd name="connsiteY15" fmla="*/ 1596572 h 2786743"/>
              <a:gd name="connsiteX16" fmla="*/ 583020 w 1599020"/>
              <a:gd name="connsiteY16" fmla="*/ 1669143 h 2786743"/>
              <a:gd name="connsiteX17" fmla="*/ 437877 w 1599020"/>
              <a:gd name="connsiteY17" fmla="*/ 1785257 h 2786743"/>
              <a:gd name="connsiteX18" fmla="*/ 408849 w 1599020"/>
              <a:gd name="connsiteY18" fmla="*/ 1843315 h 2786743"/>
              <a:gd name="connsiteX19" fmla="*/ 307249 w 1599020"/>
              <a:gd name="connsiteY19" fmla="*/ 1988457 h 2786743"/>
              <a:gd name="connsiteX20" fmla="*/ 278220 w 1599020"/>
              <a:gd name="connsiteY20" fmla="*/ 2061029 h 2786743"/>
              <a:gd name="connsiteX21" fmla="*/ 220163 w 1599020"/>
              <a:gd name="connsiteY21" fmla="*/ 2148115 h 2786743"/>
              <a:gd name="connsiteX22" fmla="*/ 191134 w 1599020"/>
              <a:gd name="connsiteY22" fmla="*/ 2220686 h 2786743"/>
              <a:gd name="connsiteX23" fmla="*/ 147591 w 1599020"/>
              <a:gd name="connsiteY23" fmla="*/ 2278743 h 2786743"/>
              <a:gd name="connsiteX24" fmla="*/ 104049 w 1599020"/>
              <a:gd name="connsiteY24" fmla="*/ 2351315 h 2786743"/>
              <a:gd name="connsiteX25" fmla="*/ 16963 w 1599020"/>
              <a:gd name="connsiteY25" fmla="*/ 2540000 h 2786743"/>
              <a:gd name="connsiteX26" fmla="*/ 16963 w 1599020"/>
              <a:gd name="connsiteY26" fmla="*/ 2757715 h 2786743"/>
              <a:gd name="connsiteX27" fmla="*/ 60506 w 1599020"/>
              <a:gd name="connsiteY27" fmla="*/ 2786743 h 2786743"/>
              <a:gd name="connsiteX28" fmla="*/ 220163 w 1599020"/>
              <a:gd name="connsiteY28" fmla="*/ 2743200 h 2786743"/>
              <a:gd name="connsiteX29" fmla="*/ 321763 w 1599020"/>
              <a:gd name="connsiteY29" fmla="*/ 2656115 h 2786743"/>
              <a:gd name="connsiteX30" fmla="*/ 379820 w 1599020"/>
              <a:gd name="connsiteY30" fmla="*/ 2612572 h 2786743"/>
              <a:gd name="connsiteX31" fmla="*/ 408849 w 1599020"/>
              <a:gd name="connsiteY31" fmla="*/ 2540000 h 2786743"/>
              <a:gd name="connsiteX32" fmla="*/ 452391 w 1599020"/>
              <a:gd name="connsiteY32" fmla="*/ 2481943 h 2786743"/>
              <a:gd name="connsiteX33" fmla="*/ 481420 w 1599020"/>
              <a:gd name="connsiteY33" fmla="*/ 2380343 h 2786743"/>
              <a:gd name="connsiteX34" fmla="*/ 539477 w 1599020"/>
              <a:gd name="connsiteY34" fmla="*/ 2322286 h 2786743"/>
              <a:gd name="connsiteX35" fmla="*/ 583020 w 1599020"/>
              <a:gd name="connsiteY35" fmla="*/ 2249715 h 2786743"/>
              <a:gd name="connsiteX36" fmla="*/ 641077 w 1599020"/>
              <a:gd name="connsiteY36" fmla="*/ 2191657 h 2786743"/>
              <a:gd name="connsiteX37" fmla="*/ 757191 w 1599020"/>
              <a:gd name="connsiteY37" fmla="*/ 2046515 h 2786743"/>
              <a:gd name="connsiteX38" fmla="*/ 931363 w 1599020"/>
              <a:gd name="connsiteY38" fmla="*/ 1901372 h 2786743"/>
              <a:gd name="connsiteX39" fmla="*/ 1061991 w 1599020"/>
              <a:gd name="connsiteY39" fmla="*/ 1727200 h 2786743"/>
              <a:gd name="connsiteX40" fmla="*/ 1221649 w 1599020"/>
              <a:gd name="connsiteY40" fmla="*/ 1582057 h 2786743"/>
              <a:gd name="connsiteX41" fmla="*/ 1352277 w 1599020"/>
              <a:gd name="connsiteY41" fmla="*/ 1393372 h 2786743"/>
              <a:gd name="connsiteX42" fmla="*/ 1453877 w 1599020"/>
              <a:gd name="connsiteY42" fmla="*/ 1248229 h 2786743"/>
              <a:gd name="connsiteX43" fmla="*/ 1511934 w 1599020"/>
              <a:gd name="connsiteY43" fmla="*/ 1219200 h 2786743"/>
              <a:gd name="connsiteX44" fmla="*/ 1555477 w 1599020"/>
              <a:gd name="connsiteY44" fmla="*/ 1161143 h 2786743"/>
              <a:gd name="connsiteX45" fmla="*/ 1599020 w 1599020"/>
              <a:gd name="connsiteY45" fmla="*/ 972457 h 2786743"/>
              <a:gd name="connsiteX46" fmla="*/ 1555477 w 1599020"/>
              <a:gd name="connsiteY46" fmla="*/ 696686 h 2786743"/>
              <a:gd name="connsiteX47" fmla="*/ 1511934 w 1599020"/>
              <a:gd name="connsiteY47" fmla="*/ 566057 h 2786743"/>
              <a:gd name="connsiteX48" fmla="*/ 1482906 w 1599020"/>
              <a:gd name="connsiteY48" fmla="*/ 464457 h 2786743"/>
              <a:gd name="connsiteX49" fmla="*/ 1468391 w 1599020"/>
              <a:gd name="connsiteY49" fmla="*/ 362857 h 2786743"/>
              <a:gd name="connsiteX50" fmla="*/ 1453877 w 1599020"/>
              <a:gd name="connsiteY50" fmla="*/ 275772 h 2786743"/>
              <a:gd name="connsiteX51" fmla="*/ 1366791 w 1599020"/>
              <a:gd name="connsiteY51" fmla="*/ 29029 h 2786743"/>
              <a:gd name="connsiteX52" fmla="*/ 1323249 w 1599020"/>
              <a:gd name="connsiteY52" fmla="*/ 29029 h 2786743"/>
              <a:gd name="connsiteX53" fmla="*/ 1366791 w 1599020"/>
              <a:gd name="connsiteY53" fmla="*/ 116115 h 27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599020" h="2786743">
                <a:moveTo>
                  <a:pt x="1395820" y="0"/>
                </a:moveTo>
                <a:lnTo>
                  <a:pt x="1395820" y="0"/>
                </a:lnTo>
                <a:cubicBezTo>
                  <a:pt x="1394269" y="3665"/>
                  <a:pt x="1225121" y="461565"/>
                  <a:pt x="1134563" y="537029"/>
                </a:cubicBezTo>
                <a:cubicBezTo>
                  <a:pt x="1105534" y="561219"/>
                  <a:pt x="1075437" y="584182"/>
                  <a:pt x="1047477" y="609600"/>
                </a:cubicBezTo>
                <a:cubicBezTo>
                  <a:pt x="1022163" y="632613"/>
                  <a:pt x="1001383" y="660509"/>
                  <a:pt x="974906" y="682172"/>
                </a:cubicBezTo>
                <a:cubicBezTo>
                  <a:pt x="947904" y="704264"/>
                  <a:pt x="916401" y="720222"/>
                  <a:pt x="887820" y="740229"/>
                </a:cubicBezTo>
                <a:cubicBezTo>
                  <a:pt x="707826" y="866224"/>
                  <a:pt x="927757" y="718444"/>
                  <a:pt x="786220" y="812800"/>
                </a:cubicBezTo>
                <a:cubicBezTo>
                  <a:pt x="776544" y="832152"/>
                  <a:pt x="741020" y="856482"/>
                  <a:pt x="757191" y="870857"/>
                </a:cubicBezTo>
                <a:cubicBezTo>
                  <a:pt x="799516" y="908479"/>
                  <a:pt x="863126" y="911007"/>
                  <a:pt x="916849" y="928915"/>
                </a:cubicBezTo>
                <a:cubicBezTo>
                  <a:pt x="994307" y="954734"/>
                  <a:pt x="1022135" y="952530"/>
                  <a:pt x="1091020" y="986972"/>
                </a:cubicBezTo>
                <a:cubicBezTo>
                  <a:pt x="1106622" y="994773"/>
                  <a:pt x="1120049" y="1006324"/>
                  <a:pt x="1134563" y="1016000"/>
                </a:cubicBezTo>
                <a:cubicBezTo>
                  <a:pt x="1144239" y="1030514"/>
                  <a:pt x="1155790" y="1043941"/>
                  <a:pt x="1163591" y="1059543"/>
                </a:cubicBezTo>
                <a:cubicBezTo>
                  <a:pt x="1187248" y="1106858"/>
                  <a:pt x="1193290" y="1196096"/>
                  <a:pt x="1163591" y="1233715"/>
                </a:cubicBezTo>
                <a:cubicBezTo>
                  <a:pt x="1096957" y="1318118"/>
                  <a:pt x="945537" y="1386284"/>
                  <a:pt x="844277" y="1436915"/>
                </a:cubicBezTo>
                <a:cubicBezTo>
                  <a:pt x="786200" y="1506607"/>
                  <a:pt x="782742" y="1524360"/>
                  <a:pt x="713649" y="1567543"/>
                </a:cubicBezTo>
                <a:cubicBezTo>
                  <a:pt x="695301" y="1579011"/>
                  <a:pt x="672670" y="1583288"/>
                  <a:pt x="655591" y="1596572"/>
                </a:cubicBezTo>
                <a:cubicBezTo>
                  <a:pt x="628587" y="1617575"/>
                  <a:pt x="609497" y="1647480"/>
                  <a:pt x="583020" y="1669143"/>
                </a:cubicBezTo>
                <a:cubicBezTo>
                  <a:pt x="381615" y="1833929"/>
                  <a:pt x="592419" y="1630715"/>
                  <a:pt x="437877" y="1785257"/>
                </a:cubicBezTo>
                <a:cubicBezTo>
                  <a:pt x="428201" y="1804610"/>
                  <a:pt x="420316" y="1824967"/>
                  <a:pt x="408849" y="1843315"/>
                </a:cubicBezTo>
                <a:cubicBezTo>
                  <a:pt x="341479" y="1951109"/>
                  <a:pt x="382899" y="1849766"/>
                  <a:pt x="307249" y="1988457"/>
                </a:cubicBezTo>
                <a:cubicBezTo>
                  <a:pt x="294773" y="2011330"/>
                  <a:pt x="290696" y="2038156"/>
                  <a:pt x="278220" y="2061029"/>
                </a:cubicBezTo>
                <a:cubicBezTo>
                  <a:pt x="261514" y="2091657"/>
                  <a:pt x="233120" y="2115722"/>
                  <a:pt x="220163" y="2148115"/>
                </a:cubicBezTo>
                <a:cubicBezTo>
                  <a:pt x="210487" y="2172305"/>
                  <a:pt x="203787" y="2197911"/>
                  <a:pt x="191134" y="2220686"/>
                </a:cubicBezTo>
                <a:cubicBezTo>
                  <a:pt x="179386" y="2241832"/>
                  <a:pt x="161009" y="2258615"/>
                  <a:pt x="147591" y="2278743"/>
                </a:cubicBezTo>
                <a:cubicBezTo>
                  <a:pt x="131943" y="2302216"/>
                  <a:pt x="117558" y="2326549"/>
                  <a:pt x="104049" y="2351315"/>
                </a:cubicBezTo>
                <a:cubicBezTo>
                  <a:pt x="64031" y="2424681"/>
                  <a:pt x="50581" y="2461559"/>
                  <a:pt x="16963" y="2540000"/>
                </a:cubicBezTo>
                <a:cubicBezTo>
                  <a:pt x="3770" y="2619160"/>
                  <a:pt x="-13489" y="2673971"/>
                  <a:pt x="16963" y="2757715"/>
                </a:cubicBezTo>
                <a:cubicBezTo>
                  <a:pt x="22924" y="2774109"/>
                  <a:pt x="45992" y="2777067"/>
                  <a:pt x="60506" y="2786743"/>
                </a:cubicBezTo>
                <a:cubicBezTo>
                  <a:pt x="113725" y="2772229"/>
                  <a:pt x="170824" y="2767869"/>
                  <a:pt x="220163" y="2743200"/>
                </a:cubicBezTo>
                <a:cubicBezTo>
                  <a:pt x="260059" y="2723252"/>
                  <a:pt x="287241" y="2684360"/>
                  <a:pt x="321763" y="2656115"/>
                </a:cubicBezTo>
                <a:cubicBezTo>
                  <a:pt x="340485" y="2640797"/>
                  <a:pt x="360468" y="2627086"/>
                  <a:pt x="379820" y="2612572"/>
                </a:cubicBezTo>
                <a:cubicBezTo>
                  <a:pt x="389496" y="2588381"/>
                  <a:pt x="396196" y="2562775"/>
                  <a:pt x="408849" y="2540000"/>
                </a:cubicBezTo>
                <a:cubicBezTo>
                  <a:pt x="420597" y="2518854"/>
                  <a:pt x="442381" y="2503965"/>
                  <a:pt x="452391" y="2481943"/>
                </a:cubicBezTo>
                <a:cubicBezTo>
                  <a:pt x="466966" y="2449878"/>
                  <a:pt x="464554" y="2411264"/>
                  <a:pt x="481420" y="2380343"/>
                </a:cubicBezTo>
                <a:cubicBezTo>
                  <a:pt x="494525" y="2356316"/>
                  <a:pt x="522674" y="2343889"/>
                  <a:pt x="539477" y="2322286"/>
                </a:cubicBezTo>
                <a:cubicBezTo>
                  <a:pt x="556797" y="2300018"/>
                  <a:pt x="565700" y="2271983"/>
                  <a:pt x="583020" y="2249715"/>
                </a:cubicBezTo>
                <a:cubicBezTo>
                  <a:pt x="599823" y="2228112"/>
                  <a:pt x="623266" y="2212437"/>
                  <a:pt x="641077" y="2191657"/>
                </a:cubicBezTo>
                <a:cubicBezTo>
                  <a:pt x="681398" y="2144615"/>
                  <a:pt x="708285" y="2084553"/>
                  <a:pt x="757191" y="2046515"/>
                </a:cubicBezTo>
                <a:cubicBezTo>
                  <a:pt x="798936" y="2014047"/>
                  <a:pt x="887917" y="1953508"/>
                  <a:pt x="931363" y="1901372"/>
                </a:cubicBezTo>
                <a:cubicBezTo>
                  <a:pt x="1029692" y="1783376"/>
                  <a:pt x="827292" y="1961895"/>
                  <a:pt x="1061991" y="1727200"/>
                </a:cubicBezTo>
                <a:cubicBezTo>
                  <a:pt x="1161283" y="1627910"/>
                  <a:pt x="1108282" y="1676530"/>
                  <a:pt x="1221649" y="1582057"/>
                </a:cubicBezTo>
                <a:cubicBezTo>
                  <a:pt x="1320405" y="1417462"/>
                  <a:pt x="1196262" y="1618726"/>
                  <a:pt x="1352277" y="1393372"/>
                </a:cubicBezTo>
                <a:cubicBezTo>
                  <a:pt x="1389587" y="1339480"/>
                  <a:pt x="1402543" y="1293146"/>
                  <a:pt x="1453877" y="1248229"/>
                </a:cubicBezTo>
                <a:cubicBezTo>
                  <a:pt x="1470160" y="1233981"/>
                  <a:pt x="1492582" y="1228876"/>
                  <a:pt x="1511934" y="1219200"/>
                </a:cubicBezTo>
                <a:cubicBezTo>
                  <a:pt x="1526448" y="1199848"/>
                  <a:pt x="1543729" y="1182289"/>
                  <a:pt x="1555477" y="1161143"/>
                </a:cubicBezTo>
                <a:cubicBezTo>
                  <a:pt x="1594080" y="1091658"/>
                  <a:pt x="1588629" y="1055583"/>
                  <a:pt x="1599020" y="972457"/>
                </a:cubicBezTo>
                <a:cubicBezTo>
                  <a:pt x="1584506" y="880533"/>
                  <a:pt x="1571422" y="788372"/>
                  <a:pt x="1555477" y="696686"/>
                </a:cubicBezTo>
                <a:cubicBezTo>
                  <a:pt x="1542828" y="623956"/>
                  <a:pt x="1537682" y="643301"/>
                  <a:pt x="1511934" y="566057"/>
                </a:cubicBezTo>
                <a:cubicBezTo>
                  <a:pt x="1500796" y="532643"/>
                  <a:pt x="1490286" y="498897"/>
                  <a:pt x="1482906" y="464457"/>
                </a:cubicBezTo>
                <a:cubicBezTo>
                  <a:pt x="1475738" y="431006"/>
                  <a:pt x="1473593" y="396670"/>
                  <a:pt x="1468391" y="362857"/>
                </a:cubicBezTo>
                <a:cubicBezTo>
                  <a:pt x="1463916" y="333770"/>
                  <a:pt x="1458715" y="304800"/>
                  <a:pt x="1453877" y="275772"/>
                </a:cubicBezTo>
                <a:cubicBezTo>
                  <a:pt x="1442909" y="144149"/>
                  <a:pt x="1476808" y="97789"/>
                  <a:pt x="1366791" y="29029"/>
                </a:cubicBezTo>
                <a:cubicBezTo>
                  <a:pt x="1354483" y="21337"/>
                  <a:pt x="1337763" y="29029"/>
                  <a:pt x="1323249" y="29029"/>
                </a:cubicBezTo>
                <a:lnTo>
                  <a:pt x="1366791" y="116115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9A13B7-6A88-AD49-E4D3-05986AAB6B2E}"/>
              </a:ext>
            </a:extLst>
          </p:cNvPr>
          <p:cNvSpPr/>
          <p:nvPr/>
        </p:nvSpPr>
        <p:spPr>
          <a:xfrm>
            <a:off x="10609943" y="514210"/>
            <a:ext cx="624114" cy="1423447"/>
          </a:xfrm>
          <a:custGeom>
            <a:avLst/>
            <a:gdLst>
              <a:gd name="connsiteX0" fmla="*/ 0 w 624114"/>
              <a:gd name="connsiteY0" fmla="*/ 146190 h 1423447"/>
              <a:gd name="connsiteX1" fmla="*/ 0 w 624114"/>
              <a:gd name="connsiteY1" fmla="*/ 146190 h 1423447"/>
              <a:gd name="connsiteX2" fmla="*/ 203200 w 624114"/>
              <a:gd name="connsiteY2" fmla="*/ 813847 h 1423447"/>
              <a:gd name="connsiteX3" fmla="*/ 232228 w 624114"/>
              <a:gd name="connsiteY3" fmla="*/ 944476 h 1423447"/>
              <a:gd name="connsiteX4" fmla="*/ 290286 w 624114"/>
              <a:gd name="connsiteY4" fmla="*/ 1046076 h 1423447"/>
              <a:gd name="connsiteX5" fmla="*/ 319314 w 624114"/>
              <a:gd name="connsiteY5" fmla="*/ 1118647 h 1423447"/>
              <a:gd name="connsiteX6" fmla="*/ 406400 w 624114"/>
              <a:gd name="connsiteY6" fmla="*/ 1263790 h 1423447"/>
              <a:gd name="connsiteX7" fmla="*/ 435428 w 624114"/>
              <a:gd name="connsiteY7" fmla="*/ 1336362 h 1423447"/>
              <a:gd name="connsiteX8" fmla="*/ 522514 w 624114"/>
              <a:gd name="connsiteY8" fmla="*/ 1423447 h 1423447"/>
              <a:gd name="connsiteX9" fmla="*/ 595086 w 624114"/>
              <a:gd name="connsiteY9" fmla="*/ 1408933 h 1423447"/>
              <a:gd name="connsiteX10" fmla="*/ 624114 w 624114"/>
              <a:gd name="connsiteY10" fmla="*/ 1234762 h 1423447"/>
              <a:gd name="connsiteX11" fmla="*/ 595086 w 624114"/>
              <a:gd name="connsiteY11" fmla="*/ 770305 h 1423447"/>
              <a:gd name="connsiteX12" fmla="*/ 449943 w 624114"/>
              <a:gd name="connsiteY12" fmla="*/ 552590 h 1423447"/>
              <a:gd name="connsiteX13" fmla="*/ 362857 w 624114"/>
              <a:gd name="connsiteY13" fmla="*/ 407447 h 1423447"/>
              <a:gd name="connsiteX14" fmla="*/ 333828 w 624114"/>
              <a:gd name="connsiteY14" fmla="*/ 363905 h 1423447"/>
              <a:gd name="connsiteX15" fmla="*/ 290286 w 624114"/>
              <a:gd name="connsiteY15" fmla="*/ 218762 h 1423447"/>
              <a:gd name="connsiteX16" fmla="*/ 188686 w 624114"/>
              <a:gd name="connsiteY16" fmla="*/ 1047 h 1423447"/>
              <a:gd name="connsiteX17" fmla="*/ 188686 w 624114"/>
              <a:gd name="connsiteY17" fmla="*/ 1047 h 142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24114" h="1423447">
                <a:moveTo>
                  <a:pt x="0" y="146190"/>
                </a:moveTo>
                <a:lnTo>
                  <a:pt x="0" y="146190"/>
                </a:lnTo>
                <a:cubicBezTo>
                  <a:pt x="67733" y="368742"/>
                  <a:pt x="152736" y="586755"/>
                  <a:pt x="203200" y="813847"/>
                </a:cubicBezTo>
                <a:cubicBezTo>
                  <a:pt x="212876" y="857390"/>
                  <a:pt x="216566" y="902711"/>
                  <a:pt x="232228" y="944476"/>
                </a:cubicBezTo>
                <a:cubicBezTo>
                  <a:pt x="245924" y="980999"/>
                  <a:pt x="272842" y="1011188"/>
                  <a:pt x="290286" y="1046076"/>
                </a:cubicBezTo>
                <a:cubicBezTo>
                  <a:pt x="301938" y="1069379"/>
                  <a:pt x="306661" y="1095872"/>
                  <a:pt x="319314" y="1118647"/>
                </a:cubicBezTo>
                <a:cubicBezTo>
                  <a:pt x="435586" y="1327938"/>
                  <a:pt x="280589" y="987005"/>
                  <a:pt x="406400" y="1263790"/>
                </a:cubicBezTo>
                <a:cubicBezTo>
                  <a:pt x="417181" y="1287509"/>
                  <a:pt x="420104" y="1315291"/>
                  <a:pt x="435428" y="1336362"/>
                </a:cubicBezTo>
                <a:cubicBezTo>
                  <a:pt x="459574" y="1369563"/>
                  <a:pt x="522514" y="1423447"/>
                  <a:pt x="522514" y="1423447"/>
                </a:cubicBezTo>
                <a:cubicBezTo>
                  <a:pt x="546705" y="1418609"/>
                  <a:pt x="583390" y="1430654"/>
                  <a:pt x="595086" y="1408933"/>
                </a:cubicBezTo>
                <a:cubicBezTo>
                  <a:pt x="622991" y="1357110"/>
                  <a:pt x="624114" y="1234762"/>
                  <a:pt x="624114" y="1234762"/>
                </a:cubicBezTo>
                <a:cubicBezTo>
                  <a:pt x="614438" y="1079943"/>
                  <a:pt x="633460" y="920605"/>
                  <a:pt x="595086" y="770305"/>
                </a:cubicBezTo>
                <a:cubicBezTo>
                  <a:pt x="573509" y="685796"/>
                  <a:pt x="494818" y="627381"/>
                  <a:pt x="449943" y="552590"/>
                </a:cubicBezTo>
                <a:cubicBezTo>
                  <a:pt x="420914" y="504209"/>
                  <a:pt x="394155" y="454392"/>
                  <a:pt x="362857" y="407447"/>
                </a:cubicBezTo>
                <a:cubicBezTo>
                  <a:pt x="353181" y="392933"/>
                  <a:pt x="341629" y="379507"/>
                  <a:pt x="333828" y="363905"/>
                </a:cubicBezTo>
                <a:cubicBezTo>
                  <a:pt x="302004" y="300257"/>
                  <a:pt x="303882" y="286744"/>
                  <a:pt x="290286" y="218762"/>
                </a:cubicBezTo>
                <a:cubicBezTo>
                  <a:pt x="273840" y="-27917"/>
                  <a:pt x="348504" y="1047"/>
                  <a:pt x="188686" y="1047"/>
                </a:cubicBezTo>
                <a:lnTo>
                  <a:pt x="188686" y="104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5096965-C402-EEBC-A361-681EDD3131A9}"/>
              </a:ext>
            </a:extLst>
          </p:cNvPr>
          <p:cNvSpPr/>
          <p:nvPr/>
        </p:nvSpPr>
        <p:spPr>
          <a:xfrm>
            <a:off x="7590971" y="3548743"/>
            <a:ext cx="1146629" cy="1204859"/>
          </a:xfrm>
          <a:custGeom>
            <a:avLst/>
            <a:gdLst>
              <a:gd name="connsiteX0" fmla="*/ 0 w 1146629"/>
              <a:gd name="connsiteY0" fmla="*/ 1074057 h 1204859"/>
              <a:gd name="connsiteX1" fmla="*/ 0 w 1146629"/>
              <a:gd name="connsiteY1" fmla="*/ 1074057 h 1204859"/>
              <a:gd name="connsiteX2" fmla="*/ 420915 w 1146629"/>
              <a:gd name="connsiteY2" fmla="*/ 624114 h 1204859"/>
              <a:gd name="connsiteX3" fmla="*/ 493486 w 1146629"/>
              <a:gd name="connsiteY3" fmla="*/ 551543 h 1204859"/>
              <a:gd name="connsiteX4" fmla="*/ 696686 w 1146629"/>
              <a:gd name="connsiteY4" fmla="*/ 275772 h 1204859"/>
              <a:gd name="connsiteX5" fmla="*/ 783772 w 1146629"/>
              <a:gd name="connsiteY5" fmla="*/ 188686 h 1204859"/>
              <a:gd name="connsiteX6" fmla="*/ 812800 w 1146629"/>
              <a:gd name="connsiteY6" fmla="*/ 145143 h 1204859"/>
              <a:gd name="connsiteX7" fmla="*/ 870858 w 1146629"/>
              <a:gd name="connsiteY7" fmla="*/ 101600 h 1204859"/>
              <a:gd name="connsiteX8" fmla="*/ 986972 w 1146629"/>
              <a:gd name="connsiteY8" fmla="*/ 0 h 1204859"/>
              <a:gd name="connsiteX9" fmla="*/ 1117600 w 1146629"/>
              <a:gd name="connsiteY9" fmla="*/ 87086 h 1204859"/>
              <a:gd name="connsiteX10" fmla="*/ 1132115 w 1146629"/>
              <a:gd name="connsiteY10" fmla="*/ 159657 h 1204859"/>
              <a:gd name="connsiteX11" fmla="*/ 1146629 w 1146629"/>
              <a:gd name="connsiteY11" fmla="*/ 217714 h 1204859"/>
              <a:gd name="connsiteX12" fmla="*/ 1103086 w 1146629"/>
              <a:gd name="connsiteY12" fmla="*/ 551543 h 1204859"/>
              <a:gd name="connsiteX13" fmla="*/ 972458 w 1146629"/>
              <a:gd name="connsiteY13" fmla="*/ 711200 h 1204859"/>
              <a:gd name="connsiteX14" fmla="*/ 928915 w 1146629"/>
              <a:gd name="connsiteY14" fmla="*/ 783772 h 1204859"/>
              <a:gd name="connsiteX15" fmla="*/ 870858 w 1146629"/>
              <a:gd name="connsiteY15" fmla="*/ 841829 h 1204859"/>
              <a:gd name="connsiteX16" fmla="*/ 841829 w 1146629"/>
              <a:gd name="connsiteY16" fmla="*/ 899886 h 1204859"/>
              <a:gd name="connsiteX17" fmla="*/ 798286 w 1146629"/>
              <a:gd name="connsiteY17" fmla="*/ 928914 h 1204859"/>
              <a:gd name="connsiteX18" fmla="*/ 667658 w 1146629"/>
              <a:gd name="connsiteY18" fmla="*/ 1016000 h 1204859"/>
              <a:gd name="connsiteX19" fmla="*/ 595086 w 1146629"/>
              <a:gd name="connsiteY19" fmla="*/ 1059543 h 1204859"/>
              <a:gd name="connsiteX20" fmla="*/ 551543 w 1146629"/>
              <a:gd name="connsiteY20" fmla="*/ 1088572 h 1204859"/>
              <a:gd name="connsiteX21" fmla="*/ 493486 w 1146629"/>
              <a:gd name="connsiteY21" fmla="*/ 1103086 h 1204859"/>
              <a:gd name="connsiteX22" fmla="*/ 348343 w 1146629"/>
              <a:gd name="connsiteY22" fmla="*/ 1132114 h 1204859"/>
              <a:gd name="connsiteX23" fmla="*/ 188686 w 1146629"/>
              <a:gd name="connsiteY23" fmla="*/ 1161143 h 1204859"/>
              <a:gd name="connsiteX24" fmla="*/ 116115 w 1146629"/>
              <a:gd name="connsiteY24" fmla="*/ 1190172 h 1204859"/>
              <a:gd name="connsiteX25" fmla="*/ 0 w 1146629"/>
              <a:gd name="connsiteY25" fmla="*/ 1204686 h 1204859"/>
              <a:gd name="connsiteX26" fmla="*/ 72572 w 1146629"/>
              <a:gd name="connsiteY26" fmla="*/ 1204686 h 120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46629" h="1204859">
                <a:moveTo>
                  <a:pt x="0" y="1074057"/>
                </a:moveTo>
                <a:lnTo>
                  <a:pt x="0" y="1074057"/>
                </a:lnTo>
                <a:cubicBezTo>
                  <a:pt x="473822" y="625174"/>
                  <a:pt x="110556" y="996545"/>
                  <a:pt x="420915" y="624114"/>
                </a:cubicBezTo>
                <a:cubicBezTo>
                  <a:pt x="442816" y="597833"/>
                  <a:pt x="472350" y="578443"/>
                  <a:pt x="493486" y="551543"/>
                </a:cubicBezTo>
                <a:cubicBezTo>
                  <a:pt x="723789" y="258430"/>
                  <a:pt x="419011" y="593114"/>
                  <a:pt x="696686" y="275772"/>
                </a:cubicBezTo>
                <a:cubicBezTo>
                  <a:pt x="723719" y="244877"/>
                  <a:pt x="756498" y="219369"/>
                  <a:pt x="783772" y="188686"/>
                </a:cubicBezTo>
                <a:cubicBezTo>
                  <a:pt x="795361" y="175648"/>
                  <a:pt x="800465" y="157478"/>
                  <a:pt x="812800" y="145143"/>
                </a:cubicBezTo>
                <a:cubicBezTo>
                  <a:pt x="829905" y="128038"/>
                  <a:pt x="853753" y="118705"/>
                  <a:pt x="870858" y="101600"/>
                </a:cubicBezTo>
                <a:cubicBezTo>
                  <a:pt x="981720" y="-9262"/>
                  <a:pt x="834888" y="91250"/>
                  <a:pt x="986972" y="0"/>
                </a:cubicBezTo>
                <a:cubicBezTo>
                  <a:pt x="1030515" y="29029"/>
                  <a:pt x="1082398" y="48364"/>
                  <a:pt x="1117600" y="87086"/>
                </a:cubicBezTo>
                <a:cubicBezTo>
                  <a:pt x="1134194" y="105340"/>
                  <a:pt x="1126763" y="135575"/>
                  <a:pt x="1132115" y="159657"/>
                </a:cubicBezTo>
                <a:cubicBezTo>
                  <a:pt x="1136442" y="179130"/>
                  <a:pt x="1141791" y="198362"/>
                  <a:pt x="1146629" y="217714"/>
                </a:cubicBezTo>
                <a:cubicBezTo>
                  <a:pt x="1142475" y="288338"/>
                  <a:pt x="1153654" y="463049"/>
                  <a:pt x="1103086" y="551543"/>
                </a:cubicBezTo>
                <a:cubicBezTo>
                  <a:pt x="956472" y="808117"/>
                  <a:pt x="1070241" y="580821"/>
                  <a:pt x="972458" y="711200"/>
                </a:cubicBezTo>
                <a:cubicBezTo>
                  <a:pt x="955532" y="733769"/>
                  <a:pt x="946235" y="761504"/>
                  <a:pt x="928915" y="783772"/>
                </a:cubicBezTo>
                <a:cubicBezTo>
                  <a:pt x="912113" y="805375"/>
                  <a:pt x="887279" y="819934"/>
                  <a:pt x="870858" y="841829"/>
                </a:cubicBezTo>
                <a:cubicBezTo>
                  <a:pt x="857876" y="859138"/>
                  <a:pt x="855681" y="883264"/>
                  <a:pt x="841829" y="899886"/>
                </a:cubicBezTo>
                <a:cubicBezTo>
                  <a:pt x="830662" y="913287"/>
                  <a:pt x="811530" y="917562"/>
                  <a:pt x="798286" y="928914"/>
                </a:cubicBezTo>
                <a:cubicBezTo>
                  <a:pt x="662392" y="1045395"/>
                  <a:pt x="822200" y="938730"/>
                  <a:pt x="667658" y="1016000"/>
                </a:cubicBezTo>
                <a:cubicBezTo>
                  <a:pt x="642425" y="1028616"/>
                  <a:pt x="619009" y="1044591"/>
                  <a:pt x="595086" y="1059543"/>
                </a:cubicBezTo>
                <a:cubicBezTo>
                  <a:pt x="580293" y="1068788"/>
                  <a:pt x="567577" y="1081700"/>
                  <a:pt x="551543" y="1088572"/>
                </a:cubicBezTo>
                <a:cubicBezTo>
                  <a:pt x="533208" y="1096430"/>
                  <a:pt x="512666" y="1097606"/>
                  <a:pt x="493486" y="1103086"/>
                </a:cubicBezTo>
                <a:cubicBezTo>
                  <a:pt x="392156" y="1132037"/>
                  <a:pt x="521733" y="1107345"/>
                  <a:pt x="348343" y="1132114"/>
                </a:cubicBezTo>
                <a:cubicBezTo>
                  <a:pt x="214693" y="1176666"/>
                  <a:pt x="455367" y="1099601"/>
                  <a:pt x="188686" y="1161143"/>
                </a:cubicBezTo>
                <a:cubicBezTo>
                  <a:pt x="163299" y="1167001"/>
                  <a:pt x="141070" y="1182685"/>
                  <a:pt x="116115" y="1190172"/>
                </a:cubicBezTo>
                <a:cubicBezTo>
                  <a:pt x="58247" y="1207532"/>
                  <a:pt x="51188" y="1204686"/>
                  <a:pt x="0" y="1204686"/>
                </a:cubicBezTo>
                <a:lnTo>
                  <a:pt x="72572" y="120468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fish in water&#10;&#10;Description automatically generated">
            <a:extLst>
              <a:ext uri="{FF2B5EF4-FFF2-40B4-BE49-F238E27FC236}">
                <a16:creationId xmlns:a16="http://schemas.microsoft.com/office/drawing/2014/main" id="{EAE64EB8-65F6-495F-BE8E-3314168F4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6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63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</dc:title>
  <dc:creator>victor racine</dc:creator>
  <cp:lastModifiedBy>victor racine</cp:lastModifiedBy>
  <cp:revision>2</cp:revision>
  <dcterms:created xsi:type="dcterms:W3CDTF">2023-10-20T15:48:26Z</dcterms:created>
  <dcterms:modified xsi:type="dcterms:W3CDTF">2023-10-20T16:14:45Z</dcterms:modified>
</cp:coreProperties>
</file>